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56"/>
  </p:notesMasterIdLst>
  <p:sldIdLst>
    <p:sldId id="452" r:id="rId2"/>
    <p:sldId id="2008" r:id="rId3"/>
    <p:sldId id="2000" r:id="rId4"/>
    <p:sldId id="2004" r:id="rId5"/>
    <p:sldId id="2030" r:id="rId6"/>
    <p:sldId id="2003" r:id="rId7"/>
    <p:sldId id="2023" r:id="rId8"/>
    <p:sldId id="2024" r:id="rId9"/>
    <p:sldId id="2026" r:id="rId10"/>
    <p:sldId id="2032" r:id="rId11"/>
    <p:sldId id="2031" r:id="rId12"/>
    <p:sldId id="2027" r:id="rId13"/>
    <p:sldId id="2028" r:id="rId14"/>
    <p:sldId id="2033" r:id="rId15"/>
    <p:sldId id="2034" r:id="rId16"/>
    <p:sldId id="2035" r:id="rId17"/>
    <p:sldId id="2036" r:id="rId18"/>
    <p:sldId id="2061" r:id="rId19"/>
    <p:sldId id="2062" r:id="rId20"/>
    <p:sldId id="2063" r:id="rId21"/>
    <p:sldId id="2064" r:id="rId22"/>
    <p:sldId id="2037" r:id="rId23"/>
    <p:sldId id="2038" r:id="rId24"/>
    <p:sldId id="2065" r:id="rId25"/>
    <p:sldId id="2039" r:id="rId26"/>
    <p:sldId id="2040" r:id="rId27"/>
    <p:sldId id="2042" r:id="rId28"/>
    <p:sldId id="2041" r:id="rId29"/>
    <p:sldId id="2009" r:id="rId30"/>
    <p:sldId id="2014" r:id="rId31"/>
    <p:sldId id="2015" r:id="rId32"/>
    <p:sldId id="2016" r:id="rId33"/>
    <p:sldId id="2017" r:id="rId34"/>
    <p:sldId id="2018" r:id="rId35"/>
    <p:sldId id="2019" r:id="rId36"/>
    <p:sldId id="2020" r:id="rId37"/>
    <p:sldId id="2021" r:id="rId38"/>
    <p:sldId id="2050" r:id="rId39"/>
    <p:sldId id="1921" r:id="rId40"/>
    <p:sldId id="1901" r:id="rId41"/>
    <p:sldId id="2066" r:id="rId42"/>
    <p:sldId id="1997" r:id="rId43"/>
    <p:sldId id="2043" r:id="rId44"/>
    <p:sldId id="2044" r:id="rId45"/>
    <p:sldId id="2045" r:id="rId46"/>
    <p:sldId id="2049" r:id="rId47"/>
    <p:sldId id="2051" r:id="rId48"/>
    <p:sldId id="2067" r:id="rId49"/>
    <p:sldId id="2054" r:id="rId50"/>
    <p:sldId id="2880" r:id="rId51"/>
    <p:sldId id="2890" r:id="rId52"/>
    <p:sldId id="2883" r:id="rId53"/>
    <p:sldId id="2885" r:id="rId54"/>
    <p:sldId id="1913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2921"/>
    <a:srgbClr val="FF85FF"/>
    <a:srgbClr val="A58FC2"/>
    <a:srgbClr val="BF2DC0"/>
    <a:srgbClr val="62B3D5"/>
    <a:srgbClr val="53D5A8"/>
    <a:srgbClr val="092C63"/>
    <a:srgbClr val="DE84A2"/>
    <a:srgbClr val="C384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99"/>
    <p:restoredTop sz="83673"/>
  </p:normalViewPr>
  <p:slideViewPr>
    <p:cSldViewPr snapToGrid="0" snapToObjects="1">
      <p:cViewPr varScale="1">
        <p:scale>
          <a:sx n="106" d="100"/>
          <a:sy n="106" d="100"/>
        </p:scale>
        <p:origin x="1592" y="176"/>
      </p:cViewPr>
      <p:guideLst/>
    </p:cSldViewPr>
  </p:slideViewPr>
  <p:notesTextViewPr>
    <p:cViewPr>
      <p:scale>
        <a:sx n="185" d="100"/>
        <a:sy n="185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92" d="100"/>
          <a:sy n="92" d="100"/>
        </p:scale>
        <p:origin x="360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FC3744-D839-8748-829D-B99E987C16D5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6C3D8381-596B-7048-B5B6-E4BF80C7C58C}">
      <dgm:prSet phldrT="[Text]" custT="1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Canonicalization</a:t>
          </a:r>
        </a:p>
      </dgm:t>
    </dgm:pt>
    <dgm:pt modelId="{3318E1ED-3E17-1147-8B01-EBC82CD62848}" type="parTrans" cxnId="{34A080AC-5FD7-3E43-89C5-94A8E6CAE199}">
      <dgm:prSet/>
      <dgm:spPr/>
      <dgm:t>
        <a:bodyPr/>
        <a:lstStyle/>
        <a:p>
          <a:endParaRPr lang="en-US" sz="2000"/>
        </a:p>
      </dgm:t>
    </dgm:pt>
    <dgm:pt modelId="{113A19B5-2F88-4E42-BF8B-36D0FD67A0F7}" type="sibTrans" cxnId="{34A080AC-5FD7-3E43-89C5-94A8E6CAE199}">
      <dgm:prSet/>
      <dgm:spPr/>
      <dgm:t>
        <a:bodyPr/>
        <a:lstStyle/>
        <a:p>
          <a:endParaRPr lang="en-US" sz="2000"/>
        </a:p>
      </dgm:t>
    </dgm:pt>
    <dgm:pt modelId="{0D18C29B-A3BC-B54A-BA1D-8C12C679DA6C}">
      <dgm:prSet phldrT="[Text]" custT="1"/>
      <dgm:spPr/>
      <dgm:t>
        <a:bodyPr/>
        <a:lstStyle/>
        <a:p>
          <a:r>
            <a:rPr lang="en-US" sz="1800" dirty="0"/>
            <a:t>Stabilization</a:t>
          </a:r>
        </a:p>
      </dgm:t>
    </dgm:pt>
    <dgm:pt modelId="{76B9F107-3190-824E-891E-74F45F0D1BE0}" type="parTrans" cxnId="{33E509C4-374D-DE48-8963-21B6A10C9FD3}">
      <dgm:prSet/>
      <dgm:spPr/>
      <dgm:t>
        <a:bodyPr/>
        <a:lstStyle/>
        <a:p>
          <a:endParaRPr lang="en-US" sz="2000"/>
        </a:p>
      </dgm:t>
    </dgm:pt>
    <dgm:pt modelId="{D2FA4C4A-D6F6-7F43-B810-1BE8A62C6670}" type="sibTrans" cxnId="{33E509C4-374D-DE48-8963-21B6A10C9FD3}">
      <dgm:prSet/>
      <dgm:spPr/>
      <dgm:t>
        <a:bodyPr/>
        <a:lstStyle/>
        <a:p>
          <a:endParaRPr lang="en-US" sz="2000"/>
        </a:p>
      </dgm:t>
    </dgm:pt>
    <dgm:pt modelId="{92DA0643-A751-C149-857C-669B503CAD23}">
      <dgm:prSet phldrT="[Text]" custT="1"/>
      <dgm:spPr/>
      <dgm:t>
        <a:bodyPr/>
        <a:lstStyle/>
        <a:p>
          <a:r>
            <a:rPr lang="en-US" sz="1800" dirty="0"/>
            <a:t>Specialization</a:t>
          </a:r>
        </a:p>
      </dgm:t>
    </dgm:pt>
    <dgm:pt modelId="{DBCF1D46-859B-CD42-9933-E740322E9EF7}" type="parTrans" cxnId="{A5678768-3ECF-9D42-9013-A4B940ADE12B}">
      <dgm:prSet/>
      <dgm:spPr/>
      <dgm:t>
        <a:bodyPr/>
        <a:lstStyle/>
        <a:p>
          <a:endParaRPr lang="en-US" sz="2000"/>
        </a:p>
      </dgm:t>
    </dgm:pt>
    <dgm:pt modelId="{F43F771C-E783-8147-B3D6-8680E5A40C60}" type="sibTrans" cxnId="{A5678768-3ECF-9D42-9013-A4B940ADE12B}">
      <dgm:prSet/>
      <dgm:spPr/>
      <dgm:t>
        <a:bodyPr/>
        <a:lstStyle/>
        <a:p>
          <a:endParaRPr lang="en-US" sz="2000"/>
        </a:p>
      </dgm:t>
    </dgm:pt>
    <dgm:pt modelId="{62AEDCC2-3E4C-DE47-95EE-B61CF7F6AE07}">
      <dgm:prSet phldrT="[Text]" custT="1"/>
      <dgm:spPr/>
      <dgm:t>
        <a:bodyPr/>
        <a:lstStyle/>
        <a:p>
          <a:r>
            <a:rPr lang="en-US" sz="1800" dirty="0"/>
            <a:t>GPU Transfer</a:t>
          </a:r>
        </a:p>
      </dgm:t>
    </dgm:pt>
    <dgm:pt modelId="{3F37CE92-CC08-BE47-9A17-F36578EBFCB6}" type="parTrans" cxnId="{4D25980B-E465-FD42-9658-53F108097E71}">
      <dgm:prSet/>
      <dgm:spPr/>
      <dgm:t>
        <a:bodyPr/>
        <a:lstStyle/>
        <a:p>
          <a:endParaRPr lang="en-US" sz="2000"/>
        </a:p>
      </dgm:t>
    </dgm:pt>
    <dgm:pt modelId="{C644C71F-BB16-7B40-BED0-462911948B7E}" type="sibTrans" cxnId="{4D25980B-E465-FD42-9658-53F108097E71}">
      <dgm:prSet/>
      <dgm:spPr/>
      <dgm:t>
        <a:bodyPr/>
        <a:lstStyle/>
        <a:p>
          <a:endParaRPr lang="en-US" sz="2000"/>
        </a:p>
      </dgm:t>
    </dgm:pt>
    <dgm:pt modelId="{91359521-1E6D-3641-8402-EF5B96F7933B}">
      <dgm:prSet phldrT="[Text]" custT="1"/>
      <dgm:spPr/>
      <dgm:t>
        <a:bodyPr/>
        <a:lstStyle/>
        <a:p>
          <a:r>
            <a:rPr lang="en-US" sz="1800" dirty="0"/>
            <a:t>Code Generation</a:t>
          </a:r>
        </a:p>
      </dgm:t>
    </dgm:pt>
    <dgm:pt modelId="{B71A839C-6698-E347-A870-0A7662AA06F5}" type="parTrans" cxnId="{B6654347-0FFA-0142-830C-4C67BB381162}">
      <dgm:prSet/>
      <dgm:spPr/>
      <dgm:t>
        <a:bodyPr/>
        <a:lstStyle/>
        <a:p>
          <a:endParaRPr lang="en-US" sz="2000"/>
        </a:p>
      </dgm:t>
    </dgm:pt>
    <dgm:pt modelId="{F9A9934F-E9DD-8F44-9918-BCEE057CE795}" type="sibTrans" cxnId="{B6654347-0FFA-0142-830C-4C67BB381162}">
      <dgm:prSet/>
      <dgm:spPr/>
      <dgm:t>
        <a:bodyPr/>
        <a:lstStyle/>
        <a:p>
          <a:endParaRPr lang="en-US" sz="2000"/>
        </a:p>
      </dgm:t>
    </dgm:pt>
    <dgm:pt modelId="{752FD97E-C0BE-5349-9660-28EC2126BBA2}" type="pres">
      <dgm:prSet presAssocID="{0FFC3744-D839-8748-829D-B99E987C16D5}" presName="Name0" presStyleCnt="0">
        <dgm:presLayoutVars>
          <dgm:dir/>
          <dgm:resizeHandles val="exact"/>
        </dgm:presLayoutVars>
      </dgm:prSet>
      <dgm:spPr/>
    </dgm:pt>
    <dgm:pt modelId="{F0383B66-17CF-EE4E-B625-B9ECDF197FCE}" type="pres">
      <dgm:prSet presAssocID="{6C3D8381-596B-7048-B5B6-E4BF80C7C58C}" presName="parTxOnly" presStyleLbl="node1" presStyleIdx="0" presStyleCnt="5">
        <dgm:presLayoutVars>
          <dgm:bulletEnabled val="1"/>
        </dgm:presLayoutVars>
      </dgm:prSet>
      <dgm:spPr/>
    </dgm:pt>
    <dgm:pt modelId="{076D7062-CB85-A949-9BFF-93B81EA30FBA}" type="pres">
      <dgm:prSet presAssocID="{113A19B5-2F88-4E42-BF8B-36D0FD67A0F7}" presName="parSpace" presStyleCnt="0"/>
      <dgm:spPr/>
    </dgm:pt>
    <dgm:pt modelId="{48273260-A996-EA4E-9316-97660D6DCAB4}" type="pres">
      <dgm:prSet presAssocID="{0D18C29B-A3BC-B54A-BA1D-8C12C679DA6C}" presName="parTxOnly" presStyleLbl="node1" presStyleIdx="1" presStyleCnt="5">
        <dgm:presLayoutVars>
          <dgm:bulletEnabled val="1"/>
        </dgm:presLayoutVars>
      </dgm:prSet>
      <dgm:spPr/>
    </dgm:pt>
    <dgm:pt modelId="{B78A9E53-ACE8-4E48-B19E-0759EE45E1D1}" type="pres">
      <dgm:prSet presAssocID="{D2FA4C4A-D6F6-7F43-B810-1BE8A62C6670}" presName="parSpace" presStyleCnt="0"/>
      <dgm:spPr/>
    </dgm:pt>
    <dgm:pt modelId="{263A57C9-6726-614C-8D34-3C8E28AC74DD}" type="pres">
      <dgm:prSet presAssocID="{92DA0643-A751-C149-857C-669B503CAD23}" presName="parTxOnly" presStyleLbl="node1" presStyleIdx="2" presStyleCnt="5" custScaleX="115141">
        <dgm:presLayoutVars>
          <dgm:bulletEnabled val="1"/>
        </dgm:presLayoutVars>
      </dgm:prSet>
      <dgm:spPr/>
    </dgm:pt>
    <dgm:pt modelId="{57BC407D-A689-224E-AF0D-3689BF09E1A6}" type="pres">
      <dgm:prSet presAssocID="{F43F771C-E783-8147-B3D6-8680E5A40C60}" presName="parSpace" presStyleCnt="0"/>
      <dgm:spPr/>
    </dgm:pt>
    <dgm:pt modelId="{99D30123-5F77-2F4F-882E-FD0CEAC70D27}" type="pres">
      <dgm:prSet presAssocID="{62AEDCC2-3E4C-DE47-95EE-B61CF7F6AE07}" presName="parTxOnly" presStyleLbl="node1" presStyleIdx="3" presStyleCnt="5">
        <dgm:presLayoutVars>
          <dgm:bulletEnabled val="1"/>
        </dgm:presLayoutVars>
      </dgm:prSet>
      <dgm:spPr/>
    </dgm:pt>
    <dgm:pt modelId="{D53B56FB-3C76-8D4F-A330-F4FD4894A722}" type="pres">
      <dgm:prSet presAssocID="{C644C71F-BB16-7B40-BED0-462911948B7E}" presName="parSpace" presStyleCnt="0"/>
      <dgm:spPr/>
    </dgm:pt>
    <dgm:pt modelId="{4F860D2D-69FF-6B42-8D74-309EA0074E62}" type="pres">
      <dgm:prSet presAssocID="{91359521-1E6D-3641-8402-EF5B96F7933B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4D25980B-E465-FD42-9658-53F108097E71}" srcId="{0FFC3744-D839-8748-829D-B99E987C16D5}" destId="{62AEDCC2-3E4C-DE47-95EE-B61CF7F6AE07}" srcOrd="3" destOrd="0" parTransId="{3F37CE92-CC08-BE47-9A17-F36578EBFCB6}" sibTransId="{C644C71F-BB16-7B40-BED0-462911948B7E}"/>
    <dgm:cxn modelId="{C596C025-B001-E543-9F4E-AACB53A7A276}" type="presOf" srcId="{6C3D8381-596B-7048-B5B6-E4BF80C7C58C}" destId="{F0383B66-17CF-EE4E-B625-B9ECDF197FCE}" srcOrd="0" destOrd="0" presId="urn:microsoft.com/office/officeart/2005/8/layout/hChevron3"/>
    <dgm:cxn modelId="{B6654347-0FFA-0142-830C-4C67BB381162}" srcId="{0FFC3744-D839-8748-829D-B99E987C16D5}" destId="{91359521-1E6D-3641-8402-EF5B96F7933B}" srcOrd="4" destOrd="0" parTransId="{B71A839C-6698-E347-A870-0A7662AA06F5}" sibTransId="{F9A9934F-E9DD-8F44-9918-BCEE057CE795}"/>
    <dgm:cxn modelId="{A62B4B4E-8037-7C4E-B87E-7F0552E0B9A1}" type="presOf" srcId="{92DA0643-A751-C149-857C-669B503CAD23}" destId="{263A57C9-6726-614C-8D34-3C8E28AC74DD}" srcOrd="0" destOrd="0" presId="urn:microsoft.com/office/officeart/2005/8/layout/hChevron3"/>
    <dgm:cxn modelId="{A71A2C5D-7374-F94A-AFB3-942A4B8B71E5}" type="presOf" srcId="{0FFC3744-D839-8748-829D-B99E987C16D5}" destId="{752FD97E-C0BE-5349-9660-28EC2126BBA2}" srcOrd="0" destOrd="0" presId="urn:microsoft.com/office/officeart/2005/8/layout/hChevron3"/>
    <dgm:cxn modelId="{A5678768-3ECF-9D42-9013-A4B940ADE12B}" srcId="{0FFC3744-D839-8748-829D-B99E987C16D5}" destId="{92DA0643-A751-C149-857C-669B503CAD23}" srcOrd="2" destOrd="0" parTransId="{DBCF1D46-859B-CD42-9933-E740322E9EF7}" sibTransId="{F43F771C-E783-8147-B3D6-8680E5A40C60}"/>
    <dgm:cxn modelId="{05E01470-16A0-5E46-960A-52266D2623E9}" type="presOf" srcId="{62AEDCC2-3E4C-DE47-95EE-B61CF7F6AE07}" destId="{99D30123-5F77-2F4F-882E-FD0CEAC70D27}" srcOrd="0" destOrd="0" presId="urn:microsoft.com/office/officeart/2005/8/layout/hChevron3"/>
    <dgm:cxn modelId="{34A080AC-5FD7-3E43-89C5-94A8E6CAE199}" srcId="{0FFC3744-D839-8748-829D-B99E987C16D5}" destId="{6C3D8381-596B-7048-B5B6-E4BF80C7C58C}" srcOrd="0" destOrd="0" parTransId="{3318E1ED-3E17-1147-8B01-EBC82CD62848}" sibTransId="{113A19B5-2F88-4E42-BF8B-36D0FD67A0F7}"/>
    <dgm:cxn modelId="{064236B1-F0DE-7148-B9BC-B0321AC8C58C}" type="presOf" srcId="{91359521-1E6D-3641-8402-EF5B96F7933B}" destId="{4F860D2D-69FF-6B42-8D74-309EA0074E62}" srcOrd="0" destOrd="0" presId="urn:microsoft.com/office/officeart/2005/8/layout/hChevron3"/>
    <dgm:cxn modelId="{33E509C4-374D-DE48-8963-21B6A10C9FD3}" srcId="{0FFC3744-D839-8748-829D-B99E987C16D5}" destId="{0D18C29B-A3BC-B54A-BA1D-8C12C679DA6C}" srcOrd="1" destOrd="0" parTransId="{76B9F107-3190-824E-891E-74F45F0D1BE0}" sibTransId="{D2FA4C4A-D6F6-7F43-B810-1BE8A62C6670}"/>
    <dgm:cxn modelId="{3DEBFBCE-BEED-8442-AAF2-468D086F3D66}" type="presOf" srcId="{0D18C29B-A3BC-B54A-BA1D-8C12C679DA6C}" destId="{48273260-A996-EA4E-9316-97660D6DCAB4}" srcOrd="0" destOrd="0" presId="urn:microsoft.com/office/officeart/2005/8/layout/hChevron3"/>
    <dgm:cxn modelId="{0C55D5AB-9D56-404C-9998-0306DBB645D8}" type="presParOf" srcId="{752FD97E-C0BE-5349-9660-28EC2126BBA2}" destId="{F0383B66-17CF-EE4E-B625-B9ECDF197FCE}" srcOrd="0" destOrd="0" presId="urn:microsoft.com/office/officeart/2005/8/layout/hChevron3"/>
    <dgm:cxn modelId="{F2604AB7-6449-5C42-82F4-64368E8FFB53}" type="presParOf" srcId="{752FD97E-C0BE-5349-9660-28EC2126BBA2}" destId="{076D7062-CB85-A949-9BFF-93B81EA30FBA}" srcOrd="1" destOrd="0" presId="urn:microsoft.com/office/officeart/2005/8/layout/hChevron3"/>
    <dgm:cxn modelId="{E95AF58A-D424-414E-A05B-ED0C20531410}" type="presParOf" srcId="{752FD97E-C0BE-5349-9660-28EC2126BBA2}" destId="{48273260-A996-EA4E-9316-97660D6DCAB4}" srcOrd="2" destOrd="0" presId="urn:microsoft.com/office/officeart/2005/8/layout/hChevron3"/>
    <dgm:cxn modelId="{34321753-D5F5-344A-825E-1AC53B587991}" type="presParOf" srcId="{752FD97E-C0BE-5349-9660-28EC2126BBA2}" destId="{B78A9E53-ACE8-4E48-B19E-0759EE45E1D1}" srcOrd="3" destOrd="0" presId="urn:microsoft.com/office/officeart/2005/8/layout/hChevron3"/>
    <dgm:cxn modelId="{1900C54A-7EF0-9C4B-874C-C950EC2786F7}" type="presParOf" srcId="{752FD97E-C0BE-5349-9660-28EC2126BBA2}" destId="{263A57C9-6726-614C-8D34-3C8E28AC74DD}" srcOrd="4" destOrd="0" presId="urn:microsoft.com/office/officeart/2005/8/layout/hChevron3"/>
    <dgm:cxn modelId="{13C5DE42-99A0-A440-9CDB-C4A746F847CC}" type="presParOf" srcId="{752FD97E-C0BE-5349-9660-28EC2126BBA2}" destId="{57BC407D-A689-224E-AF0D-3689BF09E1A6}" srcOrd="5" destOrd="0" presId="urn:microsoft.com/office/officeart/2005/8/layout/hChevron3"/>
    <dgm:cxn modelId="{DAA35625-B9DF-C84C-81E0-D82B5A6448A2}" type="presParOf" srcId="{752FD97E-C0BE-5349-9660-28EC2126BBA2}" destId="{99D30123-5F77-2F4F-882E-FD0CEAC70D27}" srcOrd="6" destOrd="0" presId="urn:microsoft.com/office/officeart/2005/8/layout/hChevron3"/>
    <dgm:cxn modelId="{9EFF7391-C65E-844C-82F0-EB61DF14FE9D}" type="presParOf" srcId="{752FD97E-C0BE-5349-9660-28EC2126BBA2}" destId="{D53B56FB-3C76-8D4F-A330-F4FD4894A722}" srcOrd="7" destOrd="0" presId="urn:microsoft.com/office/officeart/2005/8/layout/hChevron3"/>
    <dgm:cxn modelId="{4719781D-800B-ED44-97BF-610CB060DCC6}" type="presParOf" srcId="{752FD97E-C0BE-5349-9660-28EC2126BBA2}" destId="{4F860D2D-69FF-6B42-8D74-309EA0074E62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FC3744-D839-8748-829D-B99E987C16D5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6C3D8381-596B-7048-B5B6-E4BF80C7C58C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Canonicalization</a:t>
          </a:r>
        </a:p>
      </dgm:t>
    </dgm:pt>
    <dgm:pt modelId="{3318E1ED-3E17-1147-8B01-EBC82CD62848}" type="parTrans" cxnId="{34A080AC-5FD7-3E43-89C5-94A8E6CAE199}">
      <dgm:prSet/>
      <dgm:spPr/>
      <dgm:t>
        <a:bodyPr/>
        <a:lstStyle/>
        <a:p>
          <a:endParaRPr lang="en-US" sz="2000"/>
        </a:p>
      </dgm:t>
    </dgm:pt>
    <dgm:pt modelId="{113A19B5-2F88-4E42-BF8B-36D0FD67A0F7}" type="sibTrans" cxnId="{34A080AC-5FD7-3E43-89C5-94A8E6CAE199}">
      <dgm:prSet/>
      <dgm:spPr/>
      <dgm:t>
        <a:bodyPr/>
        <a:lstStyle/>
        <a:p>
          <a:endParaRPr lang="en-US" sz="2000"/>
        </a:p>
      </dgm:t>
    </dgm:pt>
    <dgm:pt modelId="{0D18C29B-A3BC-B54A-BA1D-8C12C679DA6C}">
      <dgm:prSet phldrT="[Text]" custT="1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Stabilization</a:t>
          </a:r>
        </a:p>
      </dgm:t>
    </dgm:pt>
    <dgm:pt modelId="{76B9F107-3190-824E-891E-74F45F0D1BE0}" type="parTrans" cxnId="{33E509C4-374D-DE48-8963-21B6A10C9FD3}">
      <dgm:prSet/>
      <dgm:spPr/>
      <dgm:t>
        <a:bodyPr/>
        <a:lstStyle/>
        <a:p>
          <a:endParaRPr lang="en-US" sz="2000"/>
        </a:p>
      </dgm:t>
    </dgm:pt>
    <dgm:pt modelId="{D2FA4C4A-D6F6-7F43-B810-1BE8A62C6670}" type="sibTrans" cxnId="{33E509C4-374D-DE48-8963-21B6A10C9FD3}">
      <dgm:prSet/>
      <dgm:spPr/>
      <dgm:t>
        <a:bodyPr/>
        <a:lstStyle/>
        <a:p>
          <a:endParaRPr lang="en-US" sz="2000"/>
        </a:p>
      </dgm:t>
    </dgm:pt>
    <dgm:pt modelId="{92DA0643-A751-C149-857C-669B503CAD23}">
      <dgm:prSet phldrT="[Text]" custT="1"/>
      <dgm:spPr/>
      <dgm:t>
        <a:bodyPr/>
        <a:lstStyle/>
        <a:p>
          <a:r>
            <a:rPr lang="en-US" sz="1800" dirty="0"/>
            <a:t>Specialization</a:t>
          </a:r>
        </a:p>
      </dgm:t>
    </dgm:pt>
    <dgm:pt modelId="{DBCF1D46-859B-CD42-9933-E740322E9EF7}" type="parTrans" cxnId="{A5678768-3ECF-9D42-9013-A4B940ADE12B}">
      <dgm:prSet/>
      <dgm:spPr/>
      <dgm:t>
        <a:bodyPr/>
        <a:lstStyle/>
        <a:p>
          <a:endParaRPr lang="en-US" sz="2000"/>
        </a:p>
      </dgm:t>
    </dgm:pt>
    <dgm:pt modelId="{F43F771C-E783-8147-B3D6-8680E5A40C60}" type="sibTrans" cxnId="{A5678768-3ECF-9D42-9013-A4B940ADE12B}">
      <dgm:prSet/>
      <dgm:spPr/>
      <dgm:t>
        <a:bodyPr/>
        <a:lstStyle/>
        <a:p>
          <a:endParaRPr lang="en-US" sz="2000"/>
        </a:p>
      </dgm:t>
    </dgm:pt>
    <dgm:pt modelId="{62AEDCC2-3E4C-DE47-95EE-B61CF7F6AE07}">
      <dgm:prSet phldrT="[Text]" custT="1"/>
      <dgm:spPr/>
      <dgm:t>
        <a:bodyPr/>
        <a:lstStyle/>
        <a:p>
          <a:r>
            <a:rPr lang="en-US" sz="1800" dirty="0"/>
            <a:t>GPU Transfer</a:t>
          </a:r>
        </a:p>
      </dgm:t>
    </dgm:pt>
    <dgm:pt modelId="{3F37CE92-CC08-BE47-9A17-F36578EBFCB6}" type="parTrans" cxnId="{4D25980B-E465-FD42-9658-53F108097E71}">
      <dgm:prSet/>
      <dgm:spPr/>
      <dgm:t>
        <a:bodyPr/>
        <a:lstStyle/>
        <a:p>
          <a:endParaRPr lang="en-US" sz="2000"/>
        </a:p>
      </dgm:t>
    </dgm:pt>
    <dgm:pt modelId="{C644C71F-BB16-7B40-BED0-462911948B7E}" type="sibTrans" cxnId="{4D25980B-E465-FD42-9658-53F108097E71}">
      <dgm:prSet/>
      <dgm:spPr/>
      <dgm:t>
        <a:bodyPr/>
        <a:lstStyle/>
        <a:p>
          <a:endParaRPr lang="en-US" sz="2000"/>
        </a:p>
      </dgm:t>
    </dgm:pt>
    <dgm:pt modelId="{91359521-1E6D-3641-8402-EF5B96F7933B}">
      <dgm:prSet phldrT="[Text]" custT="1"/>
      <dgm:spPr/>
      <dgm:t>
        <a:bodyPr/>
        <a:lstStyle/>
        <a:p>
          <a:r>
            <a:rPr lang="en-US" sz="1800" dirty="0"/>
            <a:t>Code Generation</a:t>
          </a:r>
        </a:p>
      </dgm:t>
    </dgm:pt>
    <dgm:pt modelId="{B71A839C-6698-E347-A870-0A7662AA06F5}" type="parTrans" cxnId="{B6654347-0FFA-0142-830C-4C67BB381162}">
      <dgm:prSet/>
      <dgm:spPr/>
      <dgm:t>
        <a:bodyPr/>
        <a:lstStyle/>
        <a:p>
          <a:endParaRPr lang="en-US" sz="2000"/>
        </a:p>
      </dgm:t>
    </dgm:pt>
    <dgm:pt modelId="{F9A9934F-E9DD-8F44-9918-BCEE057CE795}" type="sibTrans" cxnId="{B6654347-0FFA-0142-830C-4C67BB381162}">
      <dgm:prSet/>
      <dgm:spPr/>
      <dgm:t>
        <a:bodyPr/>
        <a:lstStyle/>
        <a:p>
          <a:endParaRPr lang="en-US" sz="2000"/>
        </a:p>
      </dgm:t>
    </dgm:pt>
    <dgm:pt modelId="{752FD97E-C0BE-5349-9660-28EC2126BBA2}" type="pres">
      <dgm:prSet presAssocID="{0FFC3744-D839-8748-829D-B99E987C16D5}" presName="Name0" presStyleCnt="0">
        <dgm:presLayoutVars>
          <dgm:dir/>
          <dgm:resizeHandles val="exact"/>
        </dgm:presLayoutVars>
      </dgm:prSet>
      <dgm:spPr/>
    </dgm:pt>
    <dgm:pt modelId="{F0383B66-17CF-EE4E-B625-B9ECDF197FCE}" type="pres">
      <dgm:prSet presAssocID="{6C3D8381-596B-7048-B5B6-E4BF80C7C58C}" presName="parTxOnly" presStyleLbl="node1" presStyleIdx="0" presStyleCnt="5">
        <dgm:presLayoutVars>
          <dgm:bulletEnabled val="1"/>
        </dgm:presLayoutVars>
      </dgm:prSet>
      <dgm:spPr/>
    </dgm:pt>
    <dgm:pt modelId="{076D7062-CB85-A949-9BFF-93B81EA30FBA}" type="pres">
      <dgm:prSet presAssocID="{113A19B5-2F88-4E42-BF8B-36D0FD67A0F7}" presName="parSpace" presStyleCnt="0"/>
      <dgm:spPr/>
    </dgm:pt>
    <dgm:pt modelId="{48273260-A996-EA4E-9316-97660D6DCAB4}" type="pres">
      <dgm:prSet presAssocID="{0D18C29B-A3BC-B54A-BA1D-8C12C679DA6C}" presName="parTxOnly" presStyleLbl="node1" presStyleIdx="1" presStyleCnt="5">
        <dgm:presLayoutVars>
          <dgm:bulletEnabled val="1"/>
        </dgm:presLayoutVars>
      </dgm:prSet>
      <dgm:spPr/>
    </dgm:pt>
    <dgm:pt modelId="{B78A9E53-ACE8-4E48-B19E-0759EE45E1D1}" type="pres">
      <dgm:prSet presAssocID="{D2FA4C4A-D6F6-7F43-B810-1BE8A62C6670}" presName="parSpace" presStyleCnt="0"/>
      <dgm:spPr/>
    </dgm:pt>
    <dgm:pt modelId="{263A57C9-6726-614C-8D34-3C8E28AC74DD}" type="pres">
      <dgm:prSet presAssocID="{92DA0643-A751-C149-857C-669B503CAD23}" presName="parTxOnly" presStyleLbl="node1" presStyleIdx="2" presStyleCnt="5" custScaleX="115141">
        <dgm:presLayoutVars>
          <dgm:bulletEnabled val="1"/>
        </dgm:presLayoutVars>
      </dgm:prSet>
      <dgm:spPr/>
    </dgm:pt>
    <dgm:pt modelId="{57BC407D-A689-224E-AF0D-3689BF09E1A6}" type="pres">
      <dgm:prSet presAssocID="{F43F771C-E783-8147-B3D6-8680E5A40C60}" presName="parSpace" presStyleCnt="0"/>
      <dgm:spPr/>
    </dgm:pt>
    <dgm:pt modelId="{99D30123-5F77-2F4F-882E-FD0CEAC70D27}" type="pres">
      <dgm:prSet presAssocID="{62AEDCC2-3E4C-DE47-95EE-B61CF7F6AE07}" presName="parTxOnly" presStyleLbl="node1" presStyleIdx="3" presStyleCnt="5">
        <dgm:presLayoutVars>
          <dgm:bulletEnabled val="1"/>
        </dgm:presLayoutVars>
      </dgm:prSet>
      <dgm:spPr/>
    </dgm:pt>
    <dgm:pt modelId="{D53B56FB-3C76-8D4F-A330-F4FD4894A722}" type="pres">
      <dgm:prSet presAssocID="{C644C71F-BB16-7B40-BED0-462911948B7E}" presName="parSpace" presStyleCnt="0"/>
      <dgm:spPr/>
    </dgm:pt>
    <dgm:pt modelId="{4F860D2D-69FF-6B42-8D74-309EA0074E62}" type="pres">
      <dgm:prSet presAssocID="{91359521-1E6D-3641-8402-EF5B96F7933B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4D25980B-E465-FD42-9658-53F108097E71}" srcId="{0FFC3744-D839-8748-829D-B99E987C16D5}" destId="{62AEDCC2-3E4C-DE47-95EE-B61CF7F6AE07}" srcOrd="3" destOrd="0" parTransId="{3F37CE92-CC08-BE47-9A17-F36578EBFCB6}" sibTransId="{C644C71F-BB16-7B40-BED0-462911948B7E}"/>
    <dgm:cxn modelId="{C596C025-B001-E543-9F4E-AACB53A7A276}" type="presOf" srcId="{6C3D8381-596B-7048-B5B6-E4BF80C7C58C}" destId="{F0383B66-17CF-EE4E-B625-B9ECDF197FCE}" srcOrd="0" destOrd="0" presId="urn:microsoft.com/office/officeart/2005/8/layout/hChevron3"/>
    <dgm:cxn modelId="{B6654347-0FFA-0142-830C-4C67BB381162}" srcId="{0FFC3744-D839-8748-829D-B99E987C16D5}" destId="{91359521-1E6D-3641-8402-EF5B96F7933B}" srcOrd="4" destOrd="0" parTransId="{B71A839C-6698-E347-A870-0A7662AA06F5}" sibTransId="{F9A9934F-E9DD-8F44-9918-BCEE057CE795}"/>
    <dgm:cxn modelId="{A62B4B4E-8037-7C4E-B87E-7F0552E0B9A1}" type="presOf" srcId="{92DA0643-A751-C149-857C-669B503CAD23}" destId="{263A57C9-6726-614C-8D34-3C8E28AC74DD}" srcOrd="0" destOrd="0" presId="urn:microsoft.com/office/officeart/2005/8/layout/hChevron3"/>
    <dgm:cxn modelId="{A71A2C5D-7374-F94A-AFB3-942A4B8B71E5}" type="presOf" srcId="{0FFC3744-D839-8748-829D-B99E987C16D5}" destId="{752FD97E-C0BE-5349-9660-28EC2126BBA2}" srcOrd="0" destOrd="0" presId="urn:microsoft.com/office/officeart/2005/8/layout/hChevron3"/>
    <dgm:cxn modelId="{A5678768-3ECF-9D42-9013-A4B940ADE12B}" srcId="{0FFC3744-D839-8748-829D-B99E987C16D5}" destId="{92DA0643-A751-C149-857C-669B503CAD23}" srcOrd="2" destOrd="0" parTransId="{DBCF1D46-859B-CD42-9933-E740322E9EF7}" sibTransId="{F43F771C-E783-8147-B3D6-8680E5A40C60}"/>
    <dgm:cxn modelId="{05E01470-16A0-5E46-960A-52266D2623E9}" type="presOf" srcId="{62AEDCC2-3E4C-DE47-95EE-B61CF7F6AE07}" destId="{99D30123-5F77-2F4F-882E-FD0CEAC70D27}" srcOrd="0" destOrd="0" presId="urn:microsoft.com/office/officeart/2005/8/layout/hChevron3"/>
    <dgm:cxn modelId="{34A080AC-5FD7-3E43-89C5-94A8E6CAE199}" srcId="{0FFC3744-D839-8748-829D-B99E987C16D5}" destId="{6C3D8381-596B-7048-B5B6-E4BF80C7C58C}" srcOrd="0" destOrd="0" parTransId="{3318E1ED-3E17-1147-8B01-EBC82CD62848}" sibTransId="{113A19B5-2F88-4E42-BF8B-36D0FD67A0F7}"/>
    <dgm:cxn modelId="{064236B1-F0DE-7148-B9BC-B0321AC8C58C}" type="presOf" srcId="{91359521-1E6D-3641-8402-EF5B96F7933B}" destId="{4F860D2D-69FF-6B42-8D74-309EA0074E62}" srcOrd="0" destOrd="0" presId="urn:microsoft.com/office/officeart/2005/8/layout/hChevron3"/>
    <dgm:cxn modelId="{33E509C4-374D-DE48-8963-21B6A10C9FD3}" srcId="{0FFC3744-D839-8748-829D-B99E987C16D5}" destId="{0D18C29B-A3BC-B54A-BA1D-8C12C679DA6C}" srcOrd="1" destOrd="0" parTransId="{76B9F107-3190-824E-891E-74F45F0D1BE0}" sibTransId="{D2FA4C4A-D6F6-7F43-B810-1BE8A62C6670}"/>
    <dgm:cxn modelId="{3DEBFBCE-BEED-8442-AAF2-468D086F3D66}" type="presOf" srcId="{0D18C29B-A3BC-B54A-BA1D-8C12C679DA6C}" destId="{48273260-A996-EA4E-9316-97660D6DCAB4}" srcOrd="0" destOrd="0" presId="urn:microsoft.com/office/officeart/2005/8/layout/hChevron3"/>
    <dgm:cxn modelId="{0C55D5AB-9D56-404C-9998-0306DBB645D8}" type="presParOf" srcId="{752FD97E-C0BE-5349-9660-28EC2126BBA2}" destId="{F0383B66-17CF-EE4E-B625-B9ECDF197FCE}" srcOrd="0" destOrd="0" presId="urn:microsoft.com/office/officeart/2005/8/layout/hChevron3"/>
    <dgm:cxn modelId="{F2604AB7-6449-5C42-82F4-64368E8FFB53}" type="presParOf" srcId="{752FD97E-C0BE-5349-9660-28EC2126BBA2}" destId="{076D7062-CB85-A949-9BFF-93B81EA30FBA}" srcOrd="1" destOrd="0" presId="urn:microsoft.com/office/officeart/2005/8/layout/hChevron3"/>
    <dgm:cxn modelId="{E95AF58A-D424-414E-A05B-ED0C20531410}" type="presParOf" srcId="{752FD97E-C0BE-5349-9660-28EC2126BBA2}" destId="{48273260-A996-EA4E-9316-97660D6DCAB4}" srcOrd="2" destOrd="0" presId="urn:microsoft.com/office/officeart/2005/8/layout/hChevron3"/>
    <dgm:cxn modelId="{34321753-D5F5-344A-825E-1AC53B587991}" type="presParOf" srcId="{752FD97E-C0BE-5349-9660-28EC2126BBA2}" destId="{B78A9E53-ACE8-4E48-B19E-0759EE45E1D1}" srcOrd="3" destOrd="0" presId="urn:microsoft.com/office/officeart/2005/8/layout/hChevron3"/>
    <dgm:cxn modelId="{1900C54A-7EF0-9C4B-874C-C950EC2786F7}" type="presParOf" srcId="{752FD97E-C0BE-5349-9660-28EC2126BBA2}" destId="{263A57C9-6726-614C-8D34-3C8E28AC74DD}" srcOrd="4" destOrd="0" presId="urn:microsoft.com/office/officeart/2005/8/layout/hChevron3"/>
    <dgm:cxn modelId="{13C5DE42-99A0-A440-9CDB-C4A746F847CC}" type="presParOf" srcId="{752FD97E-C0BE-5349-9660-28EC2126BBA2}" destId="{57BC407D-A689-224E-AF0D-3689BF09E1A6}" srcOrd="5" destOrd="0" presId="urn:microsoft.com/office/officeart/2005/8/layout/hChevron3"/>
    <dgm:cxn modelId="{DAA35625-B9DF-C84C-81E0-D82B5A6448A2}" type="presParOf" srcId="{752FD97E-C0BE-5349-9660-28EC2126BBA2}" destId="{99D30123-5F77-2F4F-882E-FD0CEAC70D27}" srcOrd="6" destOrd="0" presId="urn:microsoft.com/office/officeart/2005/8/layout/hChevron3"/>
    <dgm:cxn modelId="{9EFF7391-C65E-844C-82F0-EB61DF14FE9D}" type="presParOf" srcId="{752FD97E-C0BE-5349-9660-28EC2126BBA2}" destId="{D53B56FB-3C76-8D4F-A330-F4FD4894A722}" srcOrd="7" destOrd="0" presId="urn:microsoft.com/office/officeart/2005/8/layout/hChevron3"/>
    <dgm:cxn modelId="{4719781D-800B-ED44-97BF-610CB060DCC6}" type="presParOf" srcId="{752FD97E-C0BE-5349-9660-28EC2126BBA2}" destId="{4F860D2D-69FF-6B42-8D74-309EA0074E62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FC3744-D839-8748-829D-B99E987C16D5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6C3D8381-596B-7048-B5B6-E4BF80C7C58C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Canonicalization</a:t>
          </a:r>
        </a:p>
      </dgm:t>
    </dgm:pt>
    <dgm:pt modelId="{3318E1ED-3E17-1147-8B01-EBC82CD62848}" type="parTrans" cxnId="{34A080AC-5FD7-3E43-89C5-94A8E6CAE199}">
      <dgm:prSet/>
      <dgm:spPr/>
      <dgm:t>
        <a:bodyPr/>
        <a:lstStyle/>
        <a:p>
          <a:endParaRPr lang="en-US" sz="2000"/>
        </a:p>
      </dgm:t>
    </dgm:pt>
    <dgm:pt modelId="{113A19B5-2F88-4E42-BF8B-36D0FD67A0F7}" type="sibTrans" cxnId="{34A080AC-5FD7-3E43-89C5-94A8E6CAE199}">
      <dgm:prSet/>
      <dgm:spPr/>
      <dgm:t>
        <a:bodyPr/>
        <a:lstStyle/>
        <a:p>
          <a:endParaRPr lang="en-US" sz="2000"/>
        </a:p>
      </dgm:t>
    </dgm:pt>
    <dgm:pt modelId="{0D18C29B-A3BC-B54A-BA1D-8C12C679DA6C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Stabilization</a:t>
          </a:r>
        </a:p>
      </dgm:t>
    </dgm:pt>
    <dgm:pt modelId="{76B9F107-3190-824E-891E-74F45F0D1BE0}" type="parTrans" cxnId="{33E509C4-374D-DE48-8963-21B6A10C9FD3}">
      <dgm:prSet/>
      <dgm:spPr/>
      <dgm:t>
        <a:bodyPr/>
        <a:lstStyle/>
        <a:p>
          <a:endParaRPr lang="en-US" sz="2000"/>
        </a:p>
      </dgm:t>
    </dgm:pt>
    <dgm:pt modelId="{D2FA4C4A-D6F6-7F43-B810-1BE8A62C6670}" type="sibTrans" cxnId="{33E509C4-374D-DE48-8963-21B6A10C9FD3}">
      <dgm:prSet/>
      <dgm:spPr/>
      <dgm:t>
        <a:bodyPr/>
        <a:lstStyle/>
        <a:p>
          <a:endParaRPr lang="en-US" sz="2000"/>
        </a:p>
      </dgm:t>
    </dgm:pt>
    <dgm:pt modelId="{92DA0643-A751-C149-857C-669B503CAD23}">
      <dgm:prSet phldrT="[Text]" custT="1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Specialization</a:t>
          </a:r>
        </a:p>
      </dgm:t>
    </dgm:pt>
    <dgm:pt modelId="{DBCF1D46-859B-CD42-9933-E740322E9EF7}" type="parTrans" cxnId="{A5678768-3ECF-9D42-9013-A4B940ADE12B}">
      <dgm:prSet/>
      <dgm:spPr/>
      <dgm:t>
        <a:bodyPr/>
        <a:lstStyle/>
        <a:p>
          <a:endParaRPr lang="en-US" sz="2000"/>
        </a:p>
      </dgm:t>
    </dgm:pt>
    <dgm:pt modelId="{F43F771C-E783-8147-B3D6-8680E5A40C60}" type="sibTrans" cxnId="{A5678768-3ECF-9D42-9013-A4B940ADE12B}">
      <dgm:prSet/>
      <dgm:spPr/>
      <dgm:t>
        <a:bodyPr/>
        <a:lstStyle/>
        <a:p>
          <a:endParaRPr lang="en-US" sz="2000"/>
        </a:p>
      </dgm:t>
    </dgm:pt>
    <dgm:pt modelId="{62AEDCC2-3E4C-DE47-95EE-B61CF7F6AE07}">
      <dgm:prSet phldrT="[Text]" custT="1"/>
      <dgm:spPr/>
      <dgm:t>
        <a:bodyPr/>
        <a:lstStyle/>
        <a:p>
          <a:r>
            <a:rPr lang="en-US" sz="1800" dirty="0"/>
            <a:t>GPU Transfer</a:t>
          </a:r>
        </a:p>
      </dgm:t>
    </dgm:pt>
    <dgm:pt modelId="{3F37CE92-CC08-BE47-9A17-F36578EBFCB6}" type="parTrans" cxnId="{4D25980B-E465-FD42-9658-53F108097E71}">
      <dgm:prSet/>
      <dgm:spPr/>
      <dgm:t>
        <a:bodyPr/>
        <a:lstStyle/>
        <a:p>
          <a:endParaRPr lang="en-US" sz="2000"/>
        </a:p>
      </dgm:t>
    </dgm:pt>
    <dgm:pt modelId="{C644C71F-BB16-7B40-BED0-462911948B7E}" type="sibTrans" cxnId="{4D25980B-E465-FD42-9658-53F108097E71}">
      <dgm:prSet/>
      <dgm:spPr/>
      <dgm:t>
        <a:bodyPr/>
        <a:lstStyle/>
        <a:p>
          <a:endParaRPr lang="en-US" sz="2000"/>
        </a:p>
      </dgm:t>
    </dgm:pt>
    <dgm:pt modelId="{91359521-1E6D-3641-8402-EF5B96F7933B}">
      <dgm:prSet phldrT="[Text]" custT="1"/>
      <dgm:spPr/>
      <dgm:t>
        <a:bodyPr/>
        <a:lstStyle/>
        <a:p>
          <a:r>
            <a:rPr lang="en-US" sz="1800" dirty="0"/>
            <a:t>Code Generation</a:t>
          </a:r>
        </a:p>
      </dgm:t>
    </dgm:pt>
    <dgm:pt modelId="{B71A839C-6698-E347-A870-0A7662AA06F5}" type="parTrans" cxnId="{B6654347-0FFA-0142-830C-4C67BB381162}">
      <dgm:prSet/>
      <dgm:spPr/>
      <dgm:t>
        <a:bodyPr/>
        <a:lstStyle/>
        <a:p>
          <a:endParaRPr lang="en-US" sz="2000"/>
        </a:p>
      </dgm:t>
    </dgm:pt>
    <dgm:pt modelId="{F9A9934F-E9DD-8F44-9918-BCEE057CE795}" type="sibTrans" cxnId="{B6654347-0FFA-0142-830C-4C67BB381162}">
      <dgm:prSet/>
      <dgm:spPr/>
      <dgm:t>
        <a:bodyPr/>
        <a:lstStyle/>
        <a:p>
          <a:endParaRPr lang="en-US" sz="2000"/>
        </a:p>
      </dgm:t>
    </dgm:pt>
    <dgm:pt modelId="{752FD97E-C0BE-5349-9660-28EC2126BBA2}" type="pres">
      <dgm:prSet presAssocID="{0FFC3744-D839-8748-829D-B99E987C16D5}" presName="Name0" presStyleCnt="0">
        <dgm:presLayoutVars>
          <dgm:dir/>
          <dgm:resizeHandles val="exact"/>
        </dgm:presLayoutVars>
      </dgm:prSet>
      <dgm:spPr/>
    </dgm:pt>
    <dgm:pt modelId="{F0383B66-17CF-EE4E-B625-B9ECDF197FCE}" type="pres">
      <dgm:prSet presAssocID="{6C3D8381-596B-7048-B5B6-E4BF80C7C58C}" presName="parTxOnly" presStyleLbl="node1" presStyleIdx="0" presStyleCnt="5">
        <dgm:presLayoutVars>
          <dgm:bulletEnabled val="1"/>
        </dgm:presLayoutVars>
      </dgm:prSet>
      <dgm:spPr/>
    </dgm:pt>
    <dgm:pt modelId="{076D7062-CB85-A949-9BFF-93B81EA30FBA}" type="pres">
      <dgm:prSet presAssocID="{113A19B5-2F88-4E42-BF8B-36D0FD67A0F7}" presName="parSpace" presStyleCnt="0"/>
      <dgm:spPr/>
    </dgm:pt>
    <dgm:pt modelId="{48273260-A996-EA4E-9316-97660D6DCAB4}" type="pres">
      <dgm:prSet presAssocID="{0D18C29B-A3BC-B54A-BA1D-8C12C679DA6C}" presName="parTxOnly" presStyleLbl="node1" presStyleIdx="1" presStyleCnt="5">
        <dgm:presLayoutVars>
          <dgm:bulletEnabled val="1"/>
        </dgm:presLayoutVars>
      </dgm:prSet>
      <dgm:spPr/>
    </dgm:pt>
    <dgm:pt modelId="{B78A9E53-ACE8-4E48-B19E-0759EE45E1D1}" type="pres">
      <dgm:prSet presAssocID="{D2FA4C4A-D6F6-7F43-B810-1BE8A62C6670}" presName="parSpace" presStyleCnt="0"/>
      <dgm:spPr/>
    </dgm:pt>
    <dgm:pt modelId="{263A57C9-6726-614C-8D34-3C8E28AC74DD}" type="pres">
      <dgm:prSet presAssocID="{92DA0643-A751-C149-857C-669B503CAD23}" presName="parTxOnly" presStyleLbl="node1" presStyleIdx="2" presStyleCnt="5" custScaleX="115141">
        <dgm:presLayoutVars>
          <dgm:bulletEnabled val="1"/>
        </dgm:presLayoutVars>
      </dgm:prSet>
      <dgm:spPr/>
    </dgm:pt>
    <dgm:pt modelId="{57BC407D-A689-224E-AF0D-3689BF09E1A6}" type="pres">
      <dgm:prSet presAssocID="{F43F771C-E783-8147-B3D6-8680E5A40C60}" presName="parSpace" presStyleCnt="0"/>
      <dgm:spPr/>
    </dgm:pt>
    <dgm:pt modelId="{99D30123-5F77-2F4F-882E-FD0CEAC70D27}" type="pres">
      <dgm:prSet presAssocID="{62AEDCC2-3E4C-DE47-95EE-B61CF7F6AE07}" presName="parTxOnly" presStyleLbl="node1" presStyleIdx="3" presStyleCnt="5">
        <dgm:presLayoutVars>
          <dgm:bulletEnabled val="1"/>
        </dgm:presLayoutVars>
      </dgm:prSet>
      <dgm:spPr/>
    </dgm:pt>
    <dgm:pt modelId="{D53B56FB-3C76-8D4F-A330-F4FD4894A722}" type="pres">
      <dgm:prSet presAssocID="{C644C71F-BB16-7B40-BED0-462911948B7E}" presName="parSpace" presStyleCnt="0"/>
      <dgm:spPr/>
    </dgm:pt>
    <dgm:pt modelId="{4F860D2D-69FF-6B42-8D74-309EA0074E62}" type="pres">
      <dgm:prSet presAssocID="{91359521-1E6D-3641-8402-EF5B96F7933B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4D25980B-E465-FD42-9658-53F108097E71}" srcId="{0FFC3744-D839-8748-829D-B99E987C16D5}" destId="{62AEDCC2-3E4C-DE47-95EE-B61CF7F6AE07}" srcOrd="3" destOrd="0" parTransId="{3F37CE92-CC08-BE47-9A17-F36578EBFCB6}" sibTransId="{C644C71F-BB16-7B40-BED0-462911948B7E}"/>
    <dgm:cxn modelId="{C596C025-B001-E543-9F4E-AACB53A7A276}" type="presOf" srcId="{6C3D8381-596B-7048-B5B6-E4BF80C7C58C}" destId="{F0383B66-17CF-EE4E-B625-B9ECDF197FCE}" srcOrd="0" destOrd="0" presId="urn:microsoft.com/office/officeart/2005/8/layout/hChevron3"/>
    <dgm:cxn modelId="{B6654347-0FFA-0142-830C-4C67BB381162}" srcId="{0FFC3744-D839-8748-829D-B99E987C16D5}" destId="{91359521-1E6D-3641-8402-EF5B96F7933B}" srcOrd="4" destOrd="0" parTransId="{B71A839C-6698-E347-A870-0A7662AA06F5}" sibTransId="{F9A9934F-E9DD-8F44-9918-BCEE057CE795}"/>
    <dgm:cxn modelId="{A62B4B4E-8037-7C4E-B87E-7F0552E0B9A1}" type="presOf" srcId="{92DA0643-A751-C149-857C-669B503CAD23}" destId="{263A57C9-6726-614C-8D34-3C8E28AC74DD}" srcOrd="0" destOrd="0" presId="urn:microsoft.com/office/officeart/2005/8/layout/hChevron3"/>
    <dgm:cxn modelId="{A71A2C5D-7374-F94A-AFB3-942A4B8B71E5}" type="presOf" srcId="{0FFC3744-D839-8748-829D-B99E987C16D5}" destId="{752FD97E-C0BE-5349-9660-28EC2126BBA2}" srcOrd="0" destOrd="0" presId="urn:microsoft.com/office/officeart/2005/8/layout/hChevron3"/>
    <dgm:cxn modelId="{A5678768-3ECF-9D42-9013-A4B940ADE12B}" srcId="{0FFC3744-D839-8748-829D-B99E987C16D5}" destId="{92DA0643-A751-C149-857C-669B503CAD23}" srcOrd="2" destOrd="0" parTransId="{DBCF1D46-859B-CD42-9933-E740322E9EF7}" sibTransId="{F43F771C-E783-8147-B3D6-8680E5A40C60}"/>
    <dgm:cxn modelId="{05E01470-16A0-5E46-960A-52266D2623E9}" type="presOf" srcId="{62AEDCC2-3E4C-DE47-95EE-B61CF7F6AE07}" destId="{99D30123-5F77-2F4F-882E-FD0CEAC70D27}" srcOrd="0" destOrd="0" presId="urn:microsoft.com/office/officeart/2005/8/layout/hChevron3"/>
    <dgm:cxn modelId="{34A080AC-5FD7-3E43-89C5-94A8E6CAE199}" srcId="{0FFC3744-D839-8748-829D-B99E987C16D5}" destId="{6C3D8381-596B-7048-B5B6-E4BF80C7C58C}" srcOrd="0" destOrd="0" parTransId="{3318E1ED-3E17-1147-8B01-EBC82CD62848}" sibTransId="{113A19B5-2F88-4E42-BF8B-36D0FD67A0F7}"/>
    <dgm:cxn modelId="{064236B1-F0DE-7148-B9BC-B0321AC8C58C}" type="presOf" srcId="{91359521-1E6D-3641-8402-EF5B96F7933B}" destId="{4F860D2D-69FF-6B42-8D74-309EA0074E62}" srcOrd="0" destOrd="0" presId="urn:microsoft.com/office/officeart/2005/8/layout/hChevron3"/>
    <dgm:cxn modelId="{33E509C4-374D-DE48-8963-21B6A10C9FD3}" srcId="{0FFC3744-D839-8748-829D-B99E987C16D5}" destId="{0D18C29B-A3BC-B54A-BA1D-8C12C679DA6C}" srcOrd="1" destOrd="0" parTransId="{76B9F107-3190-824E-891E-74F45F0D1BE0}" sibTransId="{D2FA4C4A-D6F6-7F43-B810-1BE8A62C6670}"/>
    <dgm:cxn modelId="{3DEBFBCE-BEED-8442-AAF2-468D086F3D66}" type="presOf" srcId="{0D18C29B-A3BC-B54A-BA1D-8C12C679DA6C}" destId="{48273260-A996-EA4E-9316-97660D6DCAB4}" srcOrd="0" destOrd="0" presId="urn:microsoft.com/office/officeart/2005/8/layout/hChevron3"/>
    <dgm:cxn modelId="{0C55D5AB-9D56-404C-9998-0306DBB645D8}" type="presParOf" srcId="{752FD97E-C0BE-5349-9660-28EC2126BBA2}" destId="{F0383B66-17CF-EE4E-B625-B9ECDF197FCE}" srcOrd="0" destOrd="0" presId="urn:microsoft.com/office/officeart/2005/8/layout/hChevron3"/>
    <dgm:cxn modelId="{F2604AB7-6449-5C42-82F4-64368E8FFB53}" type="presParOf" srcId="{752FD97E-C0BE-5349-9660-28EC2126BBA2}" destId="{076D7062-CB85-A949-9BFF-93B81EA30FBA}" srcOrd="1" destOrd="0" presId="urn:microsoft.com/office/officeart/2005/8/layout/hChevron3"/>
    <dgm:cxn modelId="{E95AF58A-D424-414E-A05B-ED0C20531410}" type="presParOf" srcId="{752FD97E-C0BE-5349-9660-28EC2126BBA2}" destId="{48273260-A996-EA4E-9316-97660D6DCAB4}" srcOrd="2" destOrd="0" presId="urn:microsoft.com/office/officeart/2005/8/layout/hChevron3"/>
    <dgm:cxn modelId="{34321753-D5F5-344A-825E-1AC53B587991}" type="presParOf" srcId="{752FD97E-C0BE-5349-9660-28EC2126BBA2}" destId="{B78A9E53-ACE8-4E48-B19E-0759EE45E1D1}" srcOrd="3" destOrd="0" presId="urn:microsoft.com/office/officeart/2005/8/layout/hChevron3"/>
    <dgm:cxn modelId="{1900C54A-7EF0-9C4B-874C-C950EC2786F7}" type="presParOf" srcId="{752FD97E-C0BE-5349-9660-28EC2126BBA2}" destId="{263A57C9-6726-614C-8D34-3C8E28AC74DD}" srcOrd="4" destOrd="0" presId="urn:microsoft.com/office/officeart/2005/8/layout/hChevron3"/>
    <dgm:cxn modelId="{13C5DE42-99A0-A440-9CDB-C4A746F847CC}" type="presParOf" srcId="{752FD97E-C0BE-5349-9660-28EC2126BBA2}" destId="{57BC407D-A689-224E-AF0D-3689BF09E1A6}" srcOrd="5" destOrd="0" presId="urn:microsoft.com/office/officeart/2005/8/layout/hChevron3"/>
    <dgm:cxn modelId="{DAA35625-B9DF-C84C-81E0-D82B5A6448A2}" type="presParOf" srcId="{752FD97E-C0BE-5349-9660-28EC2126BBA2}" destId="{99D30123-5F77-2F4F-882E-FD0CEAC70D27}" srcOrd="6" destOrd="0" presId="urn:microsoft.com/office/officeart/2005/8/layout/hChevron3"/>
    <dgm:cxn modelId="{9EFF7391-C65E-844C-82F0-EB61DF14FE9D}" type="presParOf" srcId="{752FD97E-C0BE-5349-9660-28EC2126BBA2}" destId="{D53B56FB-3C76-8D4F-A330-F4FD4894A722}" srcOrd="7" destOrd="0" presId="urn:microsoft.com/office/officeart/2005/8/layout/hChevron3"/>
    <dgm:cxn modelId="{4719781D-800B-ED44-97BF-610CB060DCC6}" type="presParOf" srcId="{752FD97E-C0BE-5349-9660-28EC2126BBA2}" destId="{4F860D2D-69FF-6B42-8D74-309EA0074E62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FC3744-D839-8748-829D-B99E987C16D5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6C3D8381-596B-7048-B5B6-E4BF80C7C58C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Canonicalization</a:t>
          </a:r>
        </a:p>
      </dgm:t>
    </dgm:pt>
    <dgm:pt modelId="{3318E1ED-3E17-1147-8B01-EBC82CD62848}" type="parTrans" cxnId="{34A080AC-5FD7-3E43-89C5-94A8E6CAE199}">
      <dgm:prSet/>
      <dgm:spPr/>
      <dgm:t>
        <a:bodyPr/>
        <a:lstStyle/>
        <a:p>
          <a:endParaRPr lang="en-US" sz="2000"/>
        </a:p>
      </dgm:t>
    </dgm:pt>
    <dgm:pt modelId="{113A19B5-2F88-4E42-BF8B-36D0FD67A0F7}" type="sibTrans" cxnId="{34A080AC-5FD7-3E43-89C5-94A8E6CAE199}">
      <dgm:prSet/>
      <dgm:spPr/>
      <dgm:t>
        <a:bodyPr/>
        <a:lstStyle/>
        <a:p>
          <a:endParaRPr lang="en-US" sz="2000"/>
        </a:p>
      </dgm:t>
    </dgm:pt>
    <dgm:pt modelId="{0D18C29B-A3BC-B54A-BA1D-8C12C679DA6C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Stabilization</a:t>
          </a:r>
        </a:p>
      </dgm:t>
    </dgm:pt>
    <dgm:pt modelId="{76B9F107-3190-824E-891E-74F45F0D1BE0}" type="parTrans" cxnId="{33E509C4-374D-DE48-8963-21B6A10C9FD3}">
      <dgm:prSet/>
      <dgm:spPr/>
      <dgm:t>
        <a:bodyPr/>
        <a:lstStyle/>
        <a:p>
          <a:endParaRPr lang="en-US" sz="2000"/>
        </a:p>
      </dgm:t>
    </dgm:pt>
    <dgm:pt modelId="{D2FA4C4A-D6F6-7F43-B810-1BE8A62C6670}" type="sibTrans" cxnId="{33E509C4-374D-DE48-8963-21B6A10C9FD3}">
      <dgm:prSet/>
      <dgm:spPr/>
      <dgm:t>
        <a:bodyPr/>
        <a:lstStyle/>
        <a:p>
          <a:endParaRPr lang="en-US" sz="2000"/>
        </a:p>
      </dgm:t>
    </dgm:pt>
    <dgm:pt modelId="{92DA0643-A751-C149-857C-669B503CAD23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Specialization</a:t>
          </a:r>
        </a:p>
      </dgm:t>
    </dgm:pt>
    <dgm:pt modelId="{DBCF1D46-859B-CD42-9933-E740322E9EF7}" type="parTrans" cxnId="{A5678768-3ECF-9D42-9013-A4B940ADE12B}">
      <dgm:prSet/>
      <dgm:spPr/>
      <dgm:t>
        <a:bodyPr/>
        <a:lstStyle/>
        <a:p>
          <a:endParaRPr lang="en-US" sz="2000"/>
        </a:p>
      </dgm:t>
    </dgm:pt>
    <dgm:pt modelId="{F43F771C-E783-8147-B3D6-8680E5A40C60}" type="sibTrans" cxnId="{A5678768-3ECF-9D42-9013-A4B940ADE12B}">
      <dgm:prSet/>
      <dgm:spPr/>
      <dgm:t>
        <a:bodyPr/>
        <a:lstStyle/>
        <a:p>
          <a:endParaRPr lang="en-US" sz="2000"/>
        </a:p>
      </dgm:t>
    </dgm:pt>
    <dgm:pt modelId="{62AEDCC2-3E4C-DE47-95EE-B61CF7F6AE07}">
      <dgm:prSet phldrT="[Text]" custT="1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GPU Transfer</a:t>
          </a:r>
        </a:p>
      </dgm:t>
    </dgm:pt>
    <dgm:pt modelId="{3F37CE92-CC08-BE47-9A17-F36578EBFCB6}" type="parTrans" cxnId="{4D25980B-E465-FD42-9658-53F108097E71}">
      <dgm:prSet/>
      <dgm:spPr/>
      <dgm:t>
        <a:bodyPr/>
        <a:lstStyle/>
        <a:p>
          <a:endParaRPr lang="en-US" sz="2000"/>
        </a:p>
      </dgm:t>
    </dgm:pt>
    <dgm:pt modelId="{C644C71F-BB16-7B40-BED0-462911948B7E}" type="sibTrans" cxnId="{4D25980B-E465-FD42-9658-53F108097E71}">
      <dgm:prSet/>
      <dgm:spPr/>
      <dgm:t>
        <a:bodyPr/>
        <a:lstStyle/>
        <a:p>
          <a:endParaRPr lang="en-US" sz="2000"/>
        </a:p>
      </dgm:t>
    </dgm:pt>
    <dgm:pt modelId="{91359521-1E6D-3641-8402-EF5B96F7933B}">
      <dgm:prSet phldrT="[Text]" custT="1"/>
      <dgm:spPr/>
      <dgm:t>
        <a:bodyPr/>
        <a:lstStyle/>
        <a:p>
          <a:r>
            <a:rPr lang="en-US" sz="1800" dirty="0"/>
            <a:t>Code Generation</a:t>
          </a:r>
        </a:p>
      </dgm:t>
    </dgm:pt>
    <dgm:pt modelId="{B71A839C-6698-E347-A870-0A7662AA06F5}" type="parTrans" cxnId="{B6654347-0FFA-0142-830C-4C67BB381162}">
      <dgm:prSet/>
      <dgm:spPr/>
      <dgm:t>
        <a:bodyPr/>
        <a:lstStyle/>
        <a:p>
          <a:endParaRPr lang="en-US" sz="2000"/>
        </a:p>
      </dgm:t>
    </dgm:pt>
    <dgm:pt modelId="{F9A9934F-E9DD-8F44-9918-BCEE057CE795}" type="sibTrans" cxnId="{B6654347-0FFA-0142-830C-4C67BB381162}">
      <dgm:prSet/>
      <dgm:spPr/>
      <dgm:t>
        <a:bodyPr/>
        <a:lstStyle/>
        <a:p>
          <a:endParaRPr lang="en-US" sz="2000"/>
        </a:p>
      </dgm:t>
    </dgm:pt>
    <dgm:pt modelId="{752FD97E-C0BE-5349-9660-28EC2126BBA2}" type="pres">
      <dgm:prSet presAssocID="{0FFC3744-D839-8748-829D-B99E987C16D5}" presName="Name0" presStyleCnt="0">
        <dgm:presLayoutVars>
          <dgm:dir/>
          <dgm:resizeHandles val="exact"/>
        </dgm:presLayoutVars>
      </dgm:prSet>
      <dgm:spPr/>
    </dgm:pt>
    <dgm:pt modelId="{F0383B66-17CF-EE4E-B625-B9ECDF197FCE}" type="pres">
      <dgm:prSet presAssocID="{6C3D8381-596B-7048-B5B6-E4BF80C7C58C}" presName="parTxOnly" presStyleLbl="node1" presStyleIdx="0" presStyleCnt="5">
        <dgm:presLayoutVars>
          <dgm:bulletEnabled val="1"/>
        </dgm:presLayoutVars>
      </dgm:prSet>
      <dgm:spPr/>
    </dgm:pt>
    <dgm:pt modelId="{076D7062-CB85-A949-9BFF-93B81EA30FBA}" type="pres">
      <dgm:prSet presAssocID="{113A19B5-2F88-4E42-BF8B-36D0FD67A0F7}" presName="parSpace" presStyleCnt="0"/>
      <dgm:spPr/>
    </dgm:pt>
    <dgm:pt modelId="{48273260-A996-EA4E-9316-97660D6DCAB4}" type="pres">
      <dgm:prSet presAssocID="{0D18C29B-A3BC-B54A-BA1D-8C12C679DA6C}" presName="parTxOnly" presStyleLbl="node1" presStyleIdx="1" presStyleCnt="5">
        <dgm:presLayoutVars>
          <dgm:bulletEnabled val="1"/>
        </dgm:presLayoutVars>
      </dgm:prSet>
      <dgm:spPr/>
    </dgm:pt>
    <dgm:pt modelId="{B78A9E53-ACE8-4E48-B19E-0759EE45E1D1}" type="pres">
      <dgm:prSet presAssocID="{D2FA4C4A-D6F6-7F43-B810-1BE8A62C6670}" presName="parSpace" presStyleCnt="0"/>
      <dgm:spPr/>
    </dgm:pt>
    <dgm:pt modelId="{263A57C9-6726-614C-8D34-3C8E28AC74DD}" type="pres">
      <dgm:prSet presAssocID="{92DA0643-A751-C149-857C-669B503CAD23}" presName="parTxOnly" presStyleLbl="node1" presStyleIdx="2" presStyleCnt="5" custScaleX="115141">
        <dgm:presLayoutVars>
          <dgm:bulletEnabled val="1"/>
        </dgm:presLayoutVars>
      </dgm:prSet>
      <dgm:spPr/>
    </dgm:pt>
    <dgm:pt modelId="{57BC407D-A689-224E-AF0D-3689BF09E1A6}" type="pres">
      <dgm:prSet presAssocID="{F43F771C-E783-8147-B3D6-8680E5A40C60}" presName="parSpace" presStyleCnt="0"/>
      <dgm:spPr/>
    </dgm:pt>
    <dgm:pt modelId="{99D30123-5F77-2F4F-882E-FD0CEAC70D27}" type="pres">
      <dgm:prSet presAssocID="{62AEDCC2-3E4C-DE47-95EE-B61CF7F6AE07}" presName="parTxOnly" presStyleLbl="node1" presStyleIdx="3" presStyleCnt="5">
        <dgm:presLayoutVars>
          <dgm:bulletEnabled val="1"/>
        </dgm:presLayoutVars>
      </dgm:prSet>
      <dgm:spPr/>
    </dgm:pt>
    <dgm:pt modelId="{D53B56FB-3C76-8D4F-A330-F4FD4894A722}" type="pres">
      <dgm:prSet presAssocID="{C644C71F-BB16-7B40-BED0-462911948B7E}" presName="parSpace" presStyleCnt="0"/>
      <dgm:spPr/>
    </dgm:pt>
    <dgm:pt modelId="{4F860D2D-69FF-6B42-8D74-309EA0074E62}" type="pres">
      <dgm:prSet presAssocID="{91359521-1E6D-3641-8402-EF5B96F7933B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4D25980B-E465-FD42-9658-53F108097E71}" srcId="{0FFC3744-D839-8748-829D-B99E987C16D5}" destId="{62AEDCC2-3E4C-DE47-95EE-B61CF7F6AE07}" srcOrd="3" destOrd="0" parTransId="{3F37CE92-CC08-BE47-9A17-F36578EBFCB6}" sibTransId="{C644C71F-BB16-7B40-BED0-462911948B7E}"/>
    <dgm:cxn modelId="{C596C025-B001-E543-9F4E-AACB53A7A276}" type="presOf" srcId="{6C3D8381-596B-7048-B5B6-E4BF80C7C58C}" destId="{F0383B66-17CF-EE4E-B625-B9ECDF197FCE}" srcOrd="0" destOrd="0" presId="urn:microsoft.com/office/officeart/2005/8/layout/hChevron3"/>
    <dgm:cxn modelId="{B6654347-0FFA-0142-830C-4C67BB381162}" srcId="{0FFC3744-D839-8748-829D-B99E987C16D5}" destId="{91359521-1E6D-3641-8402-EF5B96F7933B}" srcOrd="4" destOrd="0" parTransId="{B71A839C-6698-E347-A870-0A7662AA06F5}" sibTransId="{F9A9934F-E9DD-8F44-9918-BCEE057CE795}"/>
    <dgm:cxn modelId="{A62B4B4E-8037-7C4E-B87E-7F0552E0B9A1}" type="presOf" srcId="{92DA0643-A751-C149-857C-669B503CAD23}" destId="{263A57C9-6726-614C-8D34-3C8E28AC74DD}" srcOrd="0" destOrd="0" presId="urn:microsoft.com/office/officeart/2005/8/layout/hChevron3"/>
    <dgm:cxn modelId="{A71A2C5D-7374-F94A-AFB3-942A4B8B71E5}" type="presOf" srcId="{0FFC3744-D839-8748-829D-B99E987C16D5}" destId="{752FD97E-C0BE-5349-9660-28EC2126BBA2}" srcOrd="0" destOrd="0" presId="urn:microsoft.com/office/officeart/2005/8/layout/hChevron3"/>
    <dgm:cxn modelId="{A5678768-3ECF-9D42-9013-A4B940ADE12B}" srcId="{0FFC3744-D839-8748-829D-B99E987C16D5}" destId="{92DA0643-A751-C149-857C-669B503CAD23}" srcOrd="2" destOrd="0" parTransId="{DBCF1D46-859B-CD42-9933-E740322E9EF7}" sibTransId="{F43F771C-E783-8147-B3D6-8680E5A40C60}"/>
    <dgm:cxn modelId="{05E01470-16A0-5E46-960A-52266D2623E9}" type="presOf" srcId="{62AEDCC2-3E4C-DE47-95EE-B61CF7F6AE07}" destId="{99D30123-5F77-2F4F-882E-FD0CEAC70D27}" srcOrd="0" destOrd="0" presId="urn:microsoft.com/office/officeart/2005/8/layout/hChevron3"/>
    <dgm:cxn modelId="{34A080AC-5FD7-3E43-89C5-94A8E6CAE199}" srcId="{0FFC3744-D839-8748-829D-B99E987C16D5}" destId="{6C3D8381-596B-7048-B5B6-E4BF80C7C58C}" srcOrd="0" destOrd="0" parTransId="{3318E1ED-3E17-1147-8B01-EBC82CD62848}" sibTransId="{113A19B5-2F88-4E42-BF8B-36D0FD67A0F7}"/>
    <dgm:cxn modelId="{064236B1-F0DE-7148-B9BC-B0321AC8C58C}" type="presOf" srcId="{91359521-1E6D-3641-8402-EF5B96F7933B}" destId="{4F860D2D-69FF-6B42-8D74-309EA0074E62}" srcOrd="0" destOrd="0" presId="urn:microsoft.com/office/officeart/2005/8/layout/hChevron3"/>
    <dgm:cxn modelId="{33E509C4-374D-DE48-8963-21B6A10C9FD3}" srcId="{0FFC3744-D839-8748-829D-B99E987C16D5}" destId="{0D18C29B-A3BC-B54A-BA1D-8C12C679DA6C}" srcOrd="1" destOrd="0" parTransId="{76B9F107-3190-824E-891E-74F45F0D1BE0}" sibTransId="{D2FA4C4A-D6F6-7F43-B810-1BE8A62C6670}"/>
    <dgm:cxn modelId="{3DEBFBCE-BEED-8442-AAF2-468D086F3D66}" type="presOf" srcId="{0D18C29B-A3BC-B54A-BA1D-8C12C679DA6C}" destId="{48273260-A996-EA4E-9316-97660D6DCAB4}" srcOrd="0" destOrd="0" presId="urn:microsoft.com/office/officeart/2005/8/layout/hChevron3"/>
    <dgm:cxn modelId="{0C55D5AB-9D56-404C-9998-0306DBB645D8}" type="presParOf" srcId="{752FD97E-C0BE-5349-9660-28EC2126BBA2}" destId="{F0383B66-17CF-EE4E-B625-B9ECDF197FCE}" srcOrd="0" destOrd="0" presId="urn:microsoft.com/office/officeart/2005/8/layout/hChevron3"/>
    <dgm:cxn modelId="{F2604AB7-6449-5C42-82F4-64368E8FFB53}" type="presParOf" srcId="{752FD97E-C0BE-5349-9660-28EC2126BBA2}" destId="{076D7062-CB85-A949-9BFF-93B81EA30FBA}" srcOrd="1" destOrd="0" presId="urn:microsoft.com/office/officeart/2005/8/layout/hChevron3"/>
    <dgm:cxn modelId="{E95AF58A-D424-414E-A05B-ED0C20531410}" type="presParOf" srcId="{752FD97E-C0BE-5349-9660-28EC2126BBA2}" destId="{48273260-A996-EA4E-9316-97660D6DCAB4}" srcOrd="2" destOrd="0" presId="urn:microsoft.com/office/officeart/2005/8/layout/hChevron3"/>
    <dgm:cxn modelId="{34321753-D5F5-344A-825E-1AC53B587991}" type="presParOf" srcId="{752FD97E-C0BE-5349-9660-28EC2126BBA2}" destId="{B78A9E53-ACE8-4E48-B19E-0759EE45E1D1}" srcOrd="3" destOrd="0" presId="urn:microsoft.com/office/officeart/2005/8/layout/hChevron3"/>
    <dgm:cxn modelId="{1900C54A-7EF0-9C4B-874C-C950EC2786F7}" type="presParOf" srcId="{752FD97E-C0BE-5349-9660-28EC2126BBA2}" destId="{263A57C9-6726-614C-8D34-3C8E28AC74DD}" srcOrd="4" destOrd="0" presId="urn:microsoft.com/office/officeart/2005/8/layout/hChevron3"/>
    <dgm:cxn modelId="{13C5DE42-99A0-A440-9CDB-C4A746F847CC}" type="presParOf" srcId="{752FD97E-C0BE-5349-9660-28EC2126BBA2}" destId="{57BC407D-A689-224E-AF0D-3689BF09E1A6}" srcOrd="5" destOrd="0" presId="urn:microsoft.com/office/officeart/2005/8/layout/hChevron3"/>
    <dgm:cxn modelId="{DAA35625-B9DF-C84C-81E0-D82B5A6448A2}" type="presParOf" srcId="{752FD97E-C0BE-5349-9660-28EC2126BBA2}" destId="{99D30123-5F77-2F4F-882E-FD0CEAC70D27}" srcOrd="6" destOrd="0" presId="urn:microsoft.com/office/officeart/2005/8/layout/hChevron3"/>
    <dgm:cxn modelId="{9EFF7391-C65E-844C-82F0-EB61DF14FE9D}" type="presParOf" srcId="{752FD97E-C0BE-5349-9660-28EC2126BBA2}" destId="{D53B56FB-3C76-8D4F-A330-F4FD4894A722}" srcOrd="7" destOrd="0" presId="urn:microsoft.com/office/officeart/2005/8/layout/hChevron3"/>
    <dgm:cxn modelId="{4719781D-800B-ED44-97BF-610CB060DCC6}" type="presParOf" srcId="{752FD97E-C0BE-5349-9660-28EC2126BBA2}" destId="{4F860D2D-69FF-6B42-8D74-309EA0074E62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FC3744-D839-8748-829D-B99E987C16D5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6C3D8381-596B-7048-B5B6-E4BF80C7C58C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Canonicalization</a:t>
          </a:r>
        </a:p>
      </dgm:t>
    </dgm:pt>
    <dgm:pt modelId="{3318E1ED-3E17-1147-8B01-EBC82CD62848}" type="parTrans" cxnId="{34A080AC-5FD7-3E43-89C5-94A8E6CAE199}">
      <dgm:prSet/>
      <dgm:spPr/>
      <dgm:t>
        <a:bodyPr/>
        <a:lstStyle/>
        <a:p>
          <a:endParaRPr lang="en-US" sz="2000"/>
        </a:p>
      </dgm:t>
    </dgm:pt>
    <dgm:pt modelId="{113A19B5-2F88-4E42-BF8B-36D0FD67A0F7}" type="sibTrans" cxnId="{34A080AC-5FD7-3E43-89C5-94A8E6CAE199}">
      <dgm:prSet/>
      <dgm:spPr/>
      <dgm:t>
        <a:bodyPr/>
        <a:lstStyle/>
        <a:p>
          <a:endParaRPr lang="en-US" sz="2000"/>
        </a:p>
      </dgm:t>
    </dgm:pt>
    <dgm:pt modelId="{0D18C29B-A3BC-B54A-BA1D-8C12C679DA6C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Stabilization</a:t>
          </a:r>
        </a:p>
      </dgm:t>
    </dgm:pt>
    <dgm:pt modelId="{76B9F107-3190-824E-891E-74F45F0D1BE0}" type="parTrans" cxnId="{33E509C4-374D-DE48-8963-21B6A10C9FD3}">
      <dgm:prSet/>
      <dgm:spPr/>
      <dgm:t>
        <a:bodyPr/>
        <a:lstStyle/>
        <a:p>
          <a:endParaRPr lang="en-US" sz="2000"/>
        </a:p>
      </dgm:t>
    </dgm:pt>
    <dgm:pt modelId="{D2FA4C4A-D6F6-7F43-B810-1BE8A62C6670}" type="sibTrans" cxnId="{33E509C4-374D-DE48-8963-21B6A10C9FD3}">
      <dgm:prSet/>
      <dgm:spPr/>
      <dgm:t>
        <a:bodyPr/>
        <a:lstStyle/>
        <a:p>
          <a:endParaRPr lang="en-US" sz="2000"/>
        </a:p>
      </dgm:t>
    </dgm:pt>
    <dgm:pt modelId="{92DA0643-A751-C149-857C-669B503CAD23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Specialization</a:t>
          </a:r>
        </a:p>
      </dgm:t>
    </dgm:pt>
    <dgm:pt modelId="{DBCF1D46-859B-CD42-9933-E740322E9EF7}" type="parTrans" cxnId="{A5678768-3ECF-9D42-9013-A4B940ADE12B}">
      <dgm:prSet/>
      <dgm:spPr/>
      <dgm:t>
        <a:bodyPr/>
        <a:lstStyle/>
        <a:p>
          <a:endParaRPr lang="en-US" sz="2000"/>
        </a:p>
      </dgm:t>
    </dgm:pt>
    <dgm:pt modelId="{F43F771C-E783-8147-B3D6-8680E5A40C60}" type="sibTrans" cxnId="{A5678768-3ECF-9D42-9013-A4B940ADE12B}">
      <dgm:prSet/>
      <dgm:spPr/>
      <dgm:t>
        <a:bodyPr/>
        <a:lstStyle/>
        <a:p>
          <a:endParaRPr lang="en-US" sz="2000"/>
        </a:p>
      </dgm:t>
    </dgm:pt>
    <dgm:pt modelId="{62AEDCC2-3E4C-DE47-95EE-B61CF7F6AE07}">
      <dgm:prSet phldrT="[Text]"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GPU Transfer</a:t>
          </a:r>
        </a:p>
      </dgm:t>
    </dgm:pt>
    <dgm:pt modelId="{3F37CE92-CC08-BE47-9A17-F36578EBFCB6}" type="parTrans" cxnId="{4D25980B-E465-FD42-9658-53F108097E71}">
      <dgm:prSet/>
      <dgm:spPr/>
      <dgm:t>
        <a:bodyPr/>
        <a:lstStyle/>
        <a:p>
          <a:endParaRPr lang="en-US" sz="2000"/>
        </a:p>
      </dgm:t>
    </dgm:pt>
    <dgm:pt modelId="{C644C71F-BB16-7B40-BED0-462911948B7E}" type="sibTrans" cxnId="{4D25980B-E465-FD42-9658-53F108097E71}">
      <dgm:prSet/>
      <dgm:spPr/>
      <dgm:t>
        <a:bodyPr/>
        <a:lstStyle/>
        <a:p>
          <a:endParaRPr lang="en-US" sz="2000"/>
        </a:p>
      </dgm:t>
    </dgm:pt>
    <dgm:pt modelId="{91359521-1E6D-3641-8402-EF5B96F7933B}">
      <dgm:prSet phldrT="[Text]" custT="1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800" dirty="0"/>
            <a:t>Code Generation</a:t>
          </a:r>
        </a:p>
      </dgm:t>
    </dgm:pt>
    <dgm:pt modelId="{B71A839C-6698-E347-A870-0A7662AA06F5}" type="parTrans" cxnId="{B6654347-0FFA-0142-830C-4C67BB381162}">
      <dgm:prSet/>
      <dgm:spPr/>
      <dgm:t>
        <a:bodyPr/>
        <a:lstStyle/>
        <a:p>
          <a:endParaRPr lang="en-US" sz="2000"/>
        </a:p>
      </dgm:t>
    </dgm:pt>
    <dgm:pt modelId="{F9A9934F-E9DD-8F44-9918-BCEE057CE795}" type="sibTrans" cxnId="{B6654347-0FFA-0142-830C-4C67BB381162}">
      <dgm:prSet/>
      <dgm:spPr/>
      <dgm:t>
        <a:bodyPr/>
        <a:lstStyle/>
        <a:p>
          <a:endParaRPr lang="en-US" sz="2000"/>
        </a:p>
      </dgm:t>
    </dgm:pt>
    <dgm:pt modelId="{752FD97E-C0BE-5349-9660-28EC2126BBA2}" type="pres">
      <dgm:prSet presAssocID="{0FFC3744-D839-8748-829D-B99E987C16D5}" presName="Name0" presStyleCnt="0">
        <dgm:presLayoutVars>
          <dgm:dir/>
          <dgm:resizeHandles val="exact"/>
        </dgm:presLayoutVars>
      </dgm:prSet>
      <dgm:spPr/>
    </dgm:pt>
    <dgm:pt modelId="{F0383B66-17CF-EE4E-B625-B9ECDF197FCE}" type="pres">
      <dgm:prSet presAssocID="{6C3D8381-596B-7048-B5B6-E4BF80C7C58C}" presName="parTxOnly" presStyleLbl="node1" presStyleIdx="0" presStyleCnt="5">
        <dgm:presLayoutVars>
          <dgm:bulletEnabled val="1"/>
        </dgm:presLayoutVars>
      </dgm:prSet>
      <dgm:spPr/>
    </dgm:pt>
    <dgm:pt modelId="{076D7062-CB85-A949-9BFF-93B81EA30FBA}" type="pres">
      <dgm:prSet presAssocID="{113A19B5-2F88-4E42-BF8B-36D0FD67A0F7}" presName="parSpace" presStyleCnt="0"/>
      <dgm:spPr/>
    </dgm:pt>
    <dgm:pt modelId="{48273260-A996-EA4E-9316-97660D6DCAB4}" type="pres">
      <dgm:prSet presAssocID="{0D18C29B-A3BC-B54A-BA1D-8C12C679DA6C}" presName="parTxOnly" presStyleLbl="node1" presStyleIdx="1" presStyleCnt="5">
        <dgm:presLayoutVars>
          <dgm:bulletEnabled val="1"/>
        </dgm:presLayoutVars>
      </dgm:prSet>
      <dgm:spPr/>
    </dgm:pt>
    <dgm:pt modelId="{B78A9E53-ACE8-4E48-B19E-0759EE45E1D1}" type="pres">
      <dgm:prSet presAssocID="{D2FA4C4A-D6F6-7F43-B810-1BE8A62C6670}" presName="parSpace" presStyleCnt="0"/>
      <dgm:spPr/>
    </dgm:pt>
    <dgm:pt modelId="{263A57C9-6726-614C-8D34-3C8E28AC74DD}" type="pres">
      <dgm:prSet presAssocID="{92DA0643-A751-C149-857C-669B503CAD23}" presName="parTxOnly" presStyleLbl="node1" presStyleIdx="2" presStyleCnt="5" custScaleX="115141">
        <dgm:presLayoutVars>
          <dgm:bulletEnabled val="1"/>
        </dgm:presLayoutVars>
      </dgm:prSet>
      <dgm:spPr/>
    </dgm:pt>
    <dgm:pt modelId="{57BC407D-A689-224E-AF0D-3689BF09E1A6}" type="pres">
      <dgm:prSet presAssocID="{F43F771C-E783-8147-B3D6-8680E5A40C60}" presName="parSpace" presStyleCnt="0"/>
      <dgm:spPr/>
    </dgm:pt>
    <dgm:pt modelId="{99D30123-5F77-2F4F-882E-FD0CEAC70D27}" type="pres">
      <dgm:prSet presAssocID="{62AEDCC2-3E4C-DE47-95EE-B61CF7F6AE07}" presName="parTxOnly" presStyleLbl="node1" presStyleIdx="3" presStyleCnt="5">
        <dgm:presLayoutVars>
          <dgm:bulletEnabled val="1"/>
        </dgm:presLayoutVars>
      </dgm:prSet>
      <dgm:spPr/>
    </dgm:pt>
    <dgm:pt modelId="{D53B56FB-3C76-8D4F-A330-F4FD4894A722}" type="pres">
      <dgm:prSet presAssocID="{C644C71F-BB16-7B40-BED0-462911948B7E}" presName="parSpace" presStyleCnt="0"/>
      <dgm:spPr/>
    </dgm:pt>
    <dgm:pt modelId="{4F860D2D-69FF-6B42-8D74-309EA0074E62}" type="pres">
      <dgm:prSet presAssocID="{91359521-1E6D-3641-8402-EF5B96F7933B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4D25980B-E465-FD42-9658-53F108097E71}" srcId="{0FFC3744-D839-8748-829D-B99E987C16D5}" destId="{62AEDCC2-3E4C-DE47-95EE-B61CF7F6AE07}" srcOrd="3" destOrd="0" parTransId="{3F37CE92-CC08-BE47-9A17-F36578EBFCB6}" sibTransId="{C644C71F-BB16-7B40-BED0-462911948B7E}"/>
    <dgm:cxn modelId="{C596C025-B001-E543-9F4E-AACB53A7A276}" type="presOf" srcId="{6C3D8381-596B-7048-B5B6-E4BF80C7C58C}" destId="{F0383B66-17CF-EE4E-B625-B9ECDF197FCE}" srcOrd="0" destOrd="0" presId="urn:microsoft.com/office/officeart/2005/8/layout/hChevron3"/>
    <dgm:cxn modelId="{B6654347-0FFA-0142-830C-4C67BB381162}" srcId="{0FFC3744-D839-8748-829D-B99E987C16D5}" destId="{91359521-1E6D-3641-8402-EF5B96F7933B}" srcOrd="4" destOrd="0" parTransId="{B71A839C-6698-E347-A870-0A7662AA06F5}" sibTransId="{F9A9934F-E9DD-8F44-9918-BCEE057CE795}"/>
    <dgm:cxn modelId="{A62B4B4E-8037-7C4E-B87E-7F0552E0B9A1}" type="presOf" srcId="{92DA0643-A751-C149-857C-669B503CAD23}" destId="{263A57C9-6726-614C-8D34-3C8E28AC74DD}" srcOrd="0" destOrd="0" presId="urn:microsoft.com/office/officeart/2005/8/layout/hChevron3"/>
    <dgm:cxn modelId="{A71A2C5D-7374-F94A-AFB3-942A4B8B71E5}" type="presOf" srcId="{0FFC3744-D839-8748-829D-B99E987C16D5}" destId="{752FD97E-C0BE-5349-9660-28EC2126BBA2}" srcOrd="0" destOrd="0" presId="urn:microsoft.com/office/officeart/2005/8/layout/hChevron3"/>
    <dgm:cxn modelId="{A5678768-3ECF-9D42-9013-A4B940ADE12B}" srcId="{0FFC3744-D839-8748-829D-B99E987C16D5}" destId="{92DA0643-A751-C149-857C-669B503CAD23}" srcOrd="2" destOrd="0" parTransId="{DBCF1D46-859B-CD42-9933-E740322E9EF7}" sibTransId="{F43F771C-E783-8147-B3D6-8680E5A40C60}"/>
    <dgm:cxn modelId="{05E01470-16A0-5E46-960A-52266D2623E9}" type="presOf" srcId="{62AEDCC2-3E4C-DE47-95EE-B61CF7F6AE07}" destId="{99D30123-5F77-2F4F-882E-FD0CEAC70D27}" srcOrd="0" destOrd="0" presId="urn:microsoft.com/office/officeart/2005/8/layout/hChevron3"/>
    <dgm:cxn modelId="{34A080AC-5FD7-3E43-89C5-94A8E6CAE199}" srcId="{0FFC3744-D839-8748-829D-B99E987C16D5}" destId="{6C3D8381-596B-7048-B5B6-E4BF80C7C58C}" srcOrd="0" destOrd="0" parTransId="{3318E1ED-3E17-1147-8B01-EBC82CD62848}" sibTransId="{113A19B5-2F88-4E42-BF8B-36D0FD67A0F7}"/>
    <dgm:cxn modelId="{064236B1-F0DE-7148-B9BC-B0321AC8C58C}" type="presOf" srcId="{91359521-1E6D-3641-8402-EF5B96F7933B}" destId="{4F860D2D-69FF-6B42-8D74-309EA0074E62}" srcOrd="0" destOrd="0" presId="urn:microsoft.com/office/officeart/2005/8/layout/hChevron3"/>
    <dgm:cxn modelId="{33E509C4-374D-DE48-8963-21B6A10C9FD3}" srcId="{0FFC3744-D839-8748-829D-B99E987C16D5}" destId="{0D18C29B-A3BC-B54A-BA1D-8C12C679DA6C}" srcOrd="1" destOrd="0" parTransId="{76B9F107-3190-824E-891E-74F45F0D1BE0}" sibTransId="{D2FA4C4A-D6F6-7F43-B810-1BE8A62C6670}"/>
    <dgm:cxn modelId="{3DEBFBCE-BEED-8442-AAF2-468D086F3D66}" type="presOf" srcId="{0D18C29B-A3BC-B54A-BA1D-8C12C679DA6C}" destId="{48273260-A996-EA4E-9316-97660D6DCAB4}" srcOrd="0" destOrd="0" presId="urn:microsoft.com/office/officeart/2005/8/layout/hChevron3"/>
    <dgm:cxn modelId="{0C55D5AB-9D56-404C-9998-0306DBB645D8}" type="presParOf" srcId="{752FD97E-C0BE-5349-9660-28EC2126BBA2}" destId="{F0383B66-17CF-EE4E-B625-B9ECDF197FCE}" srcOrd="0" destOrd="0" presId="urn:microsoft.com/office/officeart/2005/8/layout/hChevron3"/>
    <dgm:cxn modelId="{F2604AB7-6449-5C42-82F4-64368E8FFB53}" type="presParOf" srcId="{752FD97E-C0BE-5349-9660-28EC2126BBA2}" destId="{076D7062-CB85-A949-9BFF-93B81EA30FBA}" srcOrd="1" destOrd="0" presId="urn:microsoft.com/office/officeart/2005/8/layout/hChevron3"/>
    <dgm:cxn modelId="{E95AF58A-D424-414E-A05B-ED0C20531410}" type="presParOf" srcId="{752FD97E-C0BE-5349-9660-28EC2126BBA2}" destId="{48273260-A996-EA4E-9316-97660D6DCAB4}" srcOrd="2" destOrd="0" presId="urn:microsoft.com/office/officeart/2005/8/layout/hChevron3"/>
    <dgm:cxn modelId="{34321753-D5F5-344A-825E-1AC53B587991}" type="presParOf" srcId="{752FD97E-C0BE-5349-9660-28EC2126BBA2}" destId="{B78A9E53-ACE8-4E48-B19E-0759EE45E1D1}" srcOrd="3" destOrd="0" presId="urn:microsoft.com/office/officeart/2005/8/layout/hChevron3"/>
    <dgm:cxn modelId="{1900C54A-7EF0-9C4B-874C-C950EC2786F7}" type="presParOf" srcId="{752FD97E-C0BE-5349-9660-28EC2126BBA2}" destId="{263A57C9-6726-614C-8D34-3C8E28AC74DD}" srcOrd="4" destOrd="0" presId="urn:microsoft.com/office/officeart/2005/8/layout/hChevron3"/>
    <dgm:cxn modelId="{13C5DE42-99A0-A440-9CDB-C4A746F847CC}" type="presParOf" srcId="{752FD97E-C0BE-5349-9660-28EC2126BBA2}" destId="{57BC407D-A689-224E-AF0D-3689BF09E1A6}" srcOrd="5" destOrd="0" presId="urn:microsoft.com/office/officeart/2005/8/layout/hChevron3"/>
    <dgm:cxn modelId="{DAA35625-B9DF-C84C-81E0-D82B5A6448A2}" type="presParOf" srcId="{752FD97E-C0BE-5349-9660-28EC2126BBA2}" destId="{99D30123-5F77-2F4F-882E-FD0CEAC70D27}" srcOrd="6" destOrd="0" presId="urn:microsoft.com/office/officeart/2005/8/layout/hChevron3"/>
    <dgm:cxn modelId="{9EFF7391-C65E-844C-82F0-EB61DF14FE9D}" type="presParOf" srcId="{752FD97E-C0BE-5349-9660-28EC2126BBA2}" destId="{D53B56FB-3C76-8D4F-A330-F4FD4894A722}" srcOrd="7" destOrd="0" presId="urn:microsoft.com/office/officeart/2005/8/layout/hChevron3"/>
    <dgm:cxn modelId="{4719781D-800B-ED44-97BF-610CB060DCC6}" type="presParOf" srcId="{752FD97E-C0BE-5349-9660-28EC2126BBA2}" destId="{4F860D2D-69FF-6B42-8D74-309EA0074E62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83B66-17CF-EE4E-B625-B9ECDF197FCE}">
      <dsp:nvSpPr>
        <dsp:cNvPr id="0" name=""/>
        <dsp:cNvSpPr/>
      </dsp:nvSpPr>
      <dsp:spPr>
        <a:xfrm>
          <a:off x="1698" y="246557"/>
          <a:ext cx="2415815" cy="966326"/>
        </a:xfrm>
        <a:prstGeom prst="homePlate">
          <a:avLst/>
        </a:prstGeom>
        <a:solidFill>
          <a:schemeClr val="accent2"/>
        </a:solidFill>
        <a:ln w="12700" cap="flat" cmpd="sng" algn="ctr">
          <a:solidFill>
            <a:schemeClr val="accent2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Canonicalization</a:t>
          </a:r>
        </a:p>
      </dsp:txBody>
      <dsp:txXfrm>
        <a:off x="1698" y="246557"/>
        <a:ext cx="2174234" cy="966326"/>
      </dsp:txXfrm>
    </dsp:sp>
    <dsp:sp modelId="{48273260-A996-EA4E-9316-97660D6DCAB4}">
      <dsp:nvSpPr>
        <dsp:cNvPr id="0" name=""/>
        <dsp:cNvSpPr/>
      </dsp:nvSpPr>
      <dsp:spPr>
        <a:xfrm>
          <a:off x="1934350" y="246557"/>
          <a:ext cx="2415815" cy="96632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Stabilization</a:t>
          </a:r>
        </a:p>
      </dsp:txBody>
      <dsp:txXfrm>
        <a:off x="2417513" y="246557"/>
        <a:ext cx="1449489" cy="966326"/>
      </dsp:txXfrm>
    </dsp:sp>
    <dsp:sp modelId="{263A57C9-6726-614C-8D34-3C8E28AC74DD}">
      <dsp:nvSpPr>
        <dsp:cNvPr id="0" name=""/>
        <dsp:cNvSpPr/>
      </dsp:nvSpPr>
      <dsp:spPr>
        <a:xfrm>
          <a:off x="3867003" y="246557"/>
          <a:ext cx="2781593" cy="96632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Specialization</a:t>
          </a:r>
        </a:p>
      </dsp:txBody>
      <dsp:txXfrm>
        <a:off x="4350166" y="246557"/>
        <a:ext cx="1815267" cy="966326"/>
      </dsp:txXfrm>
    </dsp:sp>
    <dsp:sp modelId="{99D30123-5F77-2F4F-882E-FD0CEAC70D27}">
      <dsp:nvSpPr>
        <dsp:cNvPr id="0" name=""/>
        <dsp:cNvSpPr/>
      </dsp:nvSpPr>
      <dsp:spPr>
        <a:xfrm>
          <a:off x="6165433" y="246557"/>
          <a:ext cx="2415815" cy="96632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GPU Transfer</a:t>
          </a:r>
        </a:p>
      </dsp:txBody>
      <dsp:txXfrm>
        <a:off x="6648596" y="246557"/>
        <a:ext cx="1449489" cy="966326"/>
      </dsp:txXfrm>
    </dsp:sp>
    <dsp:sp modelId="{4F860D2D-69FF-6B42-8D74-309EA0074E62}">
      <dsp:nvSpPr>
        <dsp:cNvPr id="0" name=""/>
        <dsp:cNvSpPr/>
      </dsp:nvSpPr>
      <dsp:spPr>
        <a:xfrm>
          <a:off x="8098086" y="246557"/>
          <a:ext cx="2415815" cy="96632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Code Generation</a:t>
          </a:r>
        </a:p>
      </dsp:txBody>
      <dsp:txXfrm>
        <a:off x="8581249" y="246557"/>
        <a:ext cx="1449489" cy="9663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83B66-17CF-EE4E-B625-B9ECDF197FCE}">
      <dsp:nvSpPr>
        <dsp:cNvPr id="0" name=""/>
        <dsp:cNvSpPr/>
      </dsp:nvSpPr>
      <dsp:spPr>
        <a:xfrm>
          <a:off x="1698" y="246557"/>
          <a:ext cx="2415815" cy="966326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Canonicalization</a:t>
          </a:r>
        </a:p>
      </dsp:txBody>
      <dsp:txXfrm>
        <a:off x="1698" y="246557"/>
        <a:ext cx="2174234" cy="966326"/>
      </dsp:txXfrm>
    </dsp:sp>
    <dsp:sp modelId="{48273260-A996-EA4E-9316-97660D6DCAB4}">
      <dsp:nvSpPr>
        <dsp:cNvPr id="0" name=""/>
        <dsp:cNvSpPr/>
      </dsp:nvSpPr>
      <dsp:spPr>
        <a:xfrm>
          <a:off x="1934350" y="246557"/>
          <a:ext cx="2415815" cy="966326"/>
        </a:xfrm>
        <a:prstGeom prst="chevron">
          <a:avLst/>
        </a:prstGeom>
        <a:solidFill>
          <a:schemeClr val="accent2"/>
        </a:solidFill>
        <a:ln w="12700" cap="flat" cmpd="sng" algn="ctr">
          <a:solidFill>
            <a:schemeClr val="accent2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Stabilization</a:t>
          </a:r>
        </a:p>
      </dsp:txBody>
      <dsp:txXfrm>
        <a:off x="2417513" y="246557"/>
        <a:ext cx="1449489" cy="966326"/>
      </dsp:txXfrm>
    </dsp:sp>
    <dsp:sp modelId="{263A57C9-6726-614C-8D34-3C8E28AC74DD}">
      <dsp:nvSpPr>
        <dsp:cNvPr id="0" name=""/>
        <dsp:cNvSpPr/>
      </dsp:nvSpPr>
      <dsp:spPr>
        <a:xfrm>
          <a:off x="3867003" y="246557"/>
          <a:ext cx="2781593" cy="96632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Specialization</a:t>
          </a:r>
        </a:p>
      </dsp:txBody>
      <dsp:txXfrm>
        <a:off x="4350166" y="246557"/>
        <a:ext cx="1815267" cy="966326"/>
      </dsp:txXfrm>
    </dsp:sp>
    <dsp:sp modelId="{99D30123-5F77-2F4F-882E-FD0CEAC70D27}">
      <dsp:nvSpPr>
        <dsp:cNvPr id="0" name=""/>
        <dsp:cNvSpPr/>
      </dsp:nvSpPr>
      <dsp:spPr>
        <a:xfrm>
          <a:off x="6165433" y="246557"/>
          <a:ext cx="2415815" cy="96632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GPU Transfer</a:t>
          </a:r>
        </a:p>
      </dsp:txBody>
      <dsp:txXfrm>
        <a:off x="6648596" y="246557"/>
        <a:ext cx="1449489" cy="966326"/>
      </dsp:txXfrm>
    </dsp:sp>
    <dsp:sp modelId="{4F860D2D-69FF-6B42-8D74-309EA0074E62}">
      <dsp:nvSpPr>
        <dsp:cNvPr id="0" name=""/>
        <dsp:cNvSpPr/>
      </dsp:nvSpPr>
      <dsp:spPr>
        <a:xfrm>
          <a:off x="8098086" y="246557"/>
          <a:ext cx="2415815" cy="96632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Code Generation</a:t>
          </a:r>
        </a:p>
      </dsp:txBody>
      <dsp:txXfrm>
        <a:off x="8581249" y="246557"/>
        <a:ext cx="1449489" cy="9663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83B66-17CF-EE4E-B625-B9ECDF197FCE}">
      <dsp:nvSpPr>
        <dsp:cNvPr id="0" name=""/>
        <dsp:cNvSpPr/>
      </dsp:nvSpPr>
      <dsp:spPr>
        <a:xfrm>
          <a:off x="1698" y="246557"/>
          <a:ext cx="2415815" cy="966326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Canonicalization</a:t>
          </a:r>
        </a:p>
      </dsp:txBody>
      <dsp:txXfrm>
        <a:off x="1698" y="246557"/>
        <a:ext cx="2174234" cy="966326"/>
      </dsp:txXfrm>
    </dsp:sp>
    <dsp:sp modelId="{48273260-A996-EA4E-9316-97660D6DCAB4}">
      <dsp:nvSpPr>
        <dsp:cNvPr id="0" name=""/>
        <dsp:cNvSpPr/>
      </dsp:nvSpPr>
      <dsp:spPr>
        <a:xfrm>
          <a:off x="1934350" y="246557"/>
          <a:ext cx="2415815" cy="966326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Stabilization</a:t>
          </a:r>
        </a:p>
      </dsp:txBody>
      <dsp:txXfrm>
        <a:off x="2417513" y="246557"/>
        <a:ext cx="1449489" cy="966326"/>
      </dsp:txXfrm>
    </dsp:sp>
    <dsp:sp modelId="{263A57C9-6726-614C-8D34-3C8E28AC74DD}">
      <dsp:nvSpPr>
        <dsp:cNvPr id="0" name=""/>
        <dsp:cNvSpPr/>
      </dsp:nvSpPr>
      <dsp:spPr>
        <a:xfrm>
          <a:off x="3867003" y="246557"/>
          <a:ext cx="2781593" cy="966326"/>
        </a:xfrm>
        <a:prstGeom prst="chevron">
          <a:avLst/>
        </a:prstGeom>
        <a:solidFill>
          <a:schemeClr val="accent2"/>
        </a:solidFill>
        <a:ln w="12700" cap="flat" cmpd="sng" algn="ctr">
          <a:solidFill>
            <a:schemeClr val="accent2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Specialization</a:t>
          </a:r>
        </a:p>
      </dsp:txBody>
      <dsp:txXfrm>
        <a:off x="4350166" y="246557"/>
        <a:ext cx="1815267" cy="966326"/>
      </dsp:txXfrm>
    </dsp:sp>
    <dsp:sp modelId="{99D30123-5F77-2F4F-882E-FD0CEAC70D27}">
      <dsp:nvSpPr>
        <dsp:cNvPr id="0" name=""/>
        <dsp:cNvSpPr/>
      </dsp:nvSpPr>
      <dsp:spPr>
        <a:xfrm>
          <a:off x="6165433" y="246557"/>
          <a:ext cx="2415815" cy="96632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GPU Transfer</a:t>
          </a:r>
        </a:p>
      </dsp:txBody>
      <dsp:txXfrm>
        <a:off x="6648596" y="246557"/>
        <a:ext cx="1449489" cy="966326"/>
      </dsp:txXfrm>
    </dsp:sp>
    <dsp:sp modelId="{4F860D2D-69FF-6B42-8D74-309EA0074E62}">
      <dsp:nvSpPr>
        <dsp:cNvPr id="0" name=""/>
        <dsp:cNvSpPr/>
      </dsp:nvSpPr>
      <dsp:spPr>
        <a:xfrm>
          <a:off x="8098086" y="246557"/>
          <a:ext cx="2415815" cy="96632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Code Generation</a:t>
          </a:r>
        </a:p>
      </dsp:txBody>
      <dsp:txXfrm>
        <a:off x="8581249" y="246557"/>
        <a:ext cx="1449489" cy="9663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83B66-17CF-EE4E-B625-B9ECDF197FCE}">
      <dsp:nvSpPr>
        <dsp:cNvPr id="0" name=""/>
        <dsp:cNvSpPr/>
      </dsp:nvSpPr>
      <dsp:spPr>
        <a:xfrm>
          <a:off x="1698" y="246557"/>
          <a:ext cx="2415815" cy="966326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Canonicalization</a:t>
          </a:r>
        </a:p>
      </dsp:txBody>
      <dsp:txXfrm>
        <a:off x="1698" y="246557"/>
        <a:ext cx="2174234" cy="966326"/>
      </dsp:txXfrm>
    </dsp:sp>
    <dsp:sp modelId="{48273260-A996-EA4E-9316-97660D6DCAB4}">
      <dsp:nvSpPr>
        <dsp:cNvPr id="0" name=""/>
        <dsp:cNvSpPr/>
      </dsp:nvSpPr>
      <dsp:spPr>
        <a:xfrm>
          <a:off x="1934350" y="246557"/>
          <a:ext cx="2415815" cy="966326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Stabilization</a:t>
          </a:r>
        </a:p>
      </dsp:txBody>
      <dsp:txXfrm>
        <a:off x="2417513" y="246557"/>
        <a:ext cx="1449489" cy="966326"/>
      </dsp:txXfrm>
    </dsp:sp>
    <dsp:sp modelId="{263A57C9-6726-614C-8D34-3C8E28AC74DD}">
      <dsp:nvSpPr>
        <dsp:cNvPr id="0" name=""/>
        <dsp:cNvSpPr/>
      </dsp:nvSpPr>
      <dsp:spPr>
        <a:xfrm>
          <a:off x="3867003" y="246557"/>
          <a:ext cx="2781593" cy="966326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Specialization</a:t>
          </a:r>
        </a:p>
      </dsp:txBody>
      <dsp:txXfrm>
        <a:off x="4350166" y="246557"/>
        <a:ext cx="1815267" cy="966326"/>
      </dsp:txXfrm>
    </dsp:sp>
    <dsp:sp modelId="{99D30123-5F77-2F4F-882E-FD0CEAC70D27}">
      <dsp:nvSpPr>
        <dsp:cNvPr id="0" name=""/>
        <dsp:cNvSpPr/>
      </dsp:nvSpPr>
      <dsp:spPr>
        <a:xfrm>
          <a:off x="6165433" y="246557"/>
          <a:ext cx="2415815" cy="966326"/>
        </a:xfrm>
        <a:prstGeom prst="chevron">
          <a:avLst/>
        </a:prstGeom>
        <a:solidFill>
          <a:schemeClr val="accent2"/>
        </a:solidFill>
        <a:ln w="12700" cap="flat" cmpd="sng" algn="ctr">
          <a:solidFill>
            <a:schemeClr val="accent2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GPU Transfer</a:t>
          </a:r>
        </a:p>
      </dsp:txBody>
      <dsp:txXfrm>
        <a:off x="6648596" y="246557"/>
        <a:ext cx="1449489" cy="966326"/>
      </dsp:txXfrm>
    </dsp:sp>
    <dsp:sp modelId="{4F860D2D-69FF-6B42-8D74-309EA0074E62}">
      <dsp:nvSpPr>
        <dsp:cNvPr id="0" name=""/>
        <dsp:cNvSpPr/>
      </dsp:nvSpPr>
      <dsp:spPr>
        <a:xfrm>
          <a:off x="8098086" y="246557"/>
          <a:ext cx="2415815" cy="96632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Code Generation</a:t>
          </a:r>
        </a:p>
      </dsp:txBody>
      <dsp:txXfrm>
        <a:off x="8581249" y="246557"/>
        <a:ext cx="1449489" cy="96632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83B66-17CF-EE4E-B625-B9ECDF197FCE}">
      <dsp:nvSpPr>
        <dsp:cNvPr id="0" name=""/>
        <dsp:cNvSpPr/>
      </dsp:nvSpPr>
      <dsp:spPr>
        <a:xfrm>
          <a:off x="1698" y="246557"/>
          <a:ext cx="2415815" cy="966326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Canonicalization</a:t>
          </a:r>
        </a:p>
      </dsp:txBody>
      <dsp:txXfrm>
        <a:off x="1698" y="246557"/>
        <a:ext cx="2174234" cy="966326"/>
      </dsp:txXfrm>
    </dsp:sp>
    <dsp:sp modelId="{48273260-A996-EA4E-9316-97660D6DCAB4}">
      <dsp:nvSpPr>
        <dsp:cNvPr id="0" name=""/>
        <dsp:cNvSpPr/>
      </dsp:nvSpPr>
      <dsp:spPr>
        <a:xfrm>
          <a:off x="1934350" y="246557"/>
          <a:ext cx="2415815" cy="966326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Stabilization</a:t>
          </a:r>
        </a:p>
      </dsp:txBody>
      <dsp:txXfrm>
        <a:off x="2417513" y="246557"/>
        <a:ext cx="1449489" cy="966326"/>
      </dsp:txXfrm>
    </dsp:sp>
    <dsp:sp modelId="{263A57C9-6726-614C-8D34-3C8E28AC74DD}">
      <dsp:nvSpPr>
        <dsp:cNvPr id="0" name=""/>
        <dsp:cNvSpPr/>
      </dsp:nvSpPr>
      <dsp:spPr>
        <a:xfrm>
          <a:off x="3867003" y="246557"/>
          <a:ext cx="2781593" cy="966326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Specialization</a:t>
          </a:r>
        </a:p>
      </dsp:txBody>
      <dsp:txXfrm>
        <a:off x="4350166" y="246557"/>
        <a:ext cx="1815267" cy="966326"/>
      </dsp:txXfrm>
    </dsp:sp>
    <dsp:sp modelId="{99D30123-5F77-2F4F-882E-FD0CEAC70D27}">
      <dsp:nvSpPr>
        <dsp:cNvPr id="0" name=""/>
        <dsp:cNvSpPr/>
      </dsp:nvSpPr>
      <dsp:spPr>
        <a:xfrm>
          <a:off x="6165433" y="246557"/>
          <a:ext cx="2415815" cy="966326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GPU Transfer</a:t>
          </a:r>
        </a:p>
      </dsp:txBody>
      <dsp:txXfrm>
        <a:off x="6648596" y="246557"/>
        <a:ext cx="1449489" cy="966326"/>
      </dsp:txXfrm>
    </dsp:sp>
    <dsp:sp modelId="{4F860D2D-69FF-6B42-8D74-309EA0074E62}">
      <dsp:nvSpPr>
        <dsp:cNvPr id="0" name=""/>
        <dsp:cNvSpPr/>
      </dsp:nvSpPr>
      <dsp:spPr>
        <a:xfrm>
          <a:off x="8098086" y="246557"/>
          <a:ext cx="2415815" cy="966326"/>
        </a:xfrm>
        <a:prstGeom prst="chevron">
          <a:avLst/>
        </a:prstGeom>
        <a:solidFill>
          <a:schemeClr val="accent2"/>
        </a:solidFill>
        <a:ln w="12700" cap="flat" cmpd="sng" algn="ctr">
          <a:solidFill>
            <a:schemeClr val="accent2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Code Generation</a:t>
          </a:r>
        </a:p>
      </dsp:txBody>
      <dsp:txXfrm>
        <a:off x="8581249" y="246557"/>
        <a:ext cx="1449489" cy="9663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height" value="0.053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22621 5857 8064,'0'-14'145,"0"0"1,0 7 0,0 7-146,0 8 0,0 5 0,0 1 0</inkml:trace>
  <inkml:trace contextRef="#ctx0" brushRef="#br1">19351 3213 8528,'14'-19'53,"0"0"0,7 6 226,2 9 1,11 2-139,4 2 0,4 0-265,6 0 1,8 0-399,11 0 151,2 0 1,-1 5 360,3 0 0,-1 4-170,-30-7 1,0 1 0,1 1-1,-1 1 132,2-2 0,1-1 0,1 1 0,-1 0 46,2 0 1,0-1 0,-1-1 0,-1 0-65,2 1 1,0 0 0,2-1 0,-1 0 51,2-1 1,-1 0-1,0 0 1,1 0 24,2 0 0,-1 0 0,-1 0 1,1 0 19,3 0 1,0 0 0,1 0 0,0 0 4,-1 0 1,0 0 0,3 0 0,-1 0 5,-2 0 1,0 0-1,2-2 1,0-1-222,-4 1 1,-1-1-1,5 1 1,0 0 230,-4 1 1,-1 2 0,3-1 0,-1 0 6,-1 0 0,0 0 1,-1 0-1,1 0-61,0 0 0,0 0 0,-1 0 0,1 1 39,0 2 0,0-1 1,-2-1-1,0 1-82,2 3 0,0 0 0,-5-4 0,0 1 19,2 0 0,0 1 0,-1 0 0,0 0-178,-3-1 0,-1 1 1,4-1-1,0 0 186,34-2 1,-39 2-1,-1 1-16,31 2 1,-1 0 25,-4-5 1,0 1 9,-9 4 1,3-2 122,-8 7 0,-3-6 177,-1 6 1,-4-6-223,-1 6 1,-7-2 397,-3 1 0,-8 4-457,-1-4 1,-8-1 606,-2 2-675,0-7 381,-12 10-377,11-12 1,-13 6 29,0-7 1,-2 4 5,-7 1 0,-1 0 42,-4-5 1,0 0-30,-1 0 1,0 0 7,-4 0 1,1 0 11,-5 0 1,4 0 9,-5 0 1,0 0-30,-4 0 1,-2-5 9,-3 0 0,1-4-37,-6 4 1,0-4 26,-4 4 1,-6-5 46,1 6 0,-9-6-39,0 5 1,-6-4 2,-4 4 0,-9 0-344,4 5 0,-8 0 325,3 0 1,36 0 0,-2 0-102,-38 0 1,38 2-1,0 1 102,-1-1 1,1 1 0,0 0 0,0 0-66,2 0 0,-1-1 1,-39 0 40,9 2 0,-8-2-63,8-2 0,-4 0 72,4 0 0,2 0-179,2 0 0,1-5 203,9 0 1,-1 1 109,10 4 0,3-5 68,7 0 0,5-4-21,9 4 38,3-6 0,13 8-88,4-7 0,8 6 99,6-6 0,15 2-208,8-1 1,7-4-140,2 4 1,14 1 108,5-2 1,7 5-214,3-4 0,7 4 194,-38 0 1,0 1-1,0 1 1,1 1-264,1-3 0,1 1 1,-1 2-1,0 0 280,5 0 0,1 0 0,-5-2 0,1 1-14,3 1 0,0 0 0,-5-1 0,0 1 42,3 2 0,0 0 0,1 0 0,0 0 6,-3 0 1,-1 0 0,3 0-1,0 0 10,0 0 1,0 0-1,-4 0 1,0 0-13,2-1 1,0 2 0,32 5-151,1 4 1,-8-2 91,-1 1 0,-4-6 48,-2 2 0,1 1 52,-10-1 0,-1 0-58,1-5 0,-11 0 66,2 0 0,-10 4 178,0 1 1,-8 0-199,-1-5 697,-7 0-694,4 0 258,-13 0-288,-2 0 0,-9 0 32,-7 0 1,-1 1-40,-12 4 0,-7-3-12,-8 3 1,-5-4 30,-4-1 0,-6 5 2,-8 0 1,-4 1-256,-6-1 1,0-4 277,0 4 0,-7 1-54,39-3 1,-2-1-1,-3 1 1,-1-1 14,1-2 1,-2 0 0,-2 0 0,0 0-46,1 0 0,-1 0 0,1 0 0,-1 0 42,-1 0 1,-1 0 0,1 0-1,0 0-312,-5 0 0,-1 0 0,1 0 0,-1 0 298,-2 0 0,0 0 1,0 0-1,-1 0-3,-1 0 1,-1 0 0,2 0 0,0 0 3,-4 0 1,0 0 0,5-2-1,1-1 0,-4 1 1,1-1-1,2 0 1,-1 0-32,-6 0 0,0 1 0,3 1 0,0 1 27,-1-2 1,1-1 0,0 0 0,2 0 37,4 0 0,1 1 0,3-1 1,1 0-35,0 0 0,0 1 0,6 1 1,0 0-19,1-1 0,0-1 0,-34-3 121,11 1 1,4 1-86,10 4 0,0-5 12,9 0 0,-1 0 237,11 5 0,0 0-268,4 0 0,5-1 567,1-4 0,10 4-657,-1-4 1,8 3 591,-4 2-608,7 0 79,-3 0 1,17-4-55,3-1 0,11 0 105,4 5 0,10 0 96,9 0 1,10 0-73,-1 0 0,4 0-228,1 0 1,8 6 207,5 4 1,-31-4 0,-1 0-174,0 2 1,0-1 0,0-1-1,0 0 70,-2-1 0,-1 0 1,4 1-1,0 0 59,-1-1 1,0 0 0,5 0 0,0 1-7,2-1 0,0-1 0,0 0 0,1-1-173,3-3 0,1 0 1,-3 0-1,0 0 194,2 0 0,1 0 0,2 0 1,1 0-240,4 0 1,0 0-1,-4 0 1,1 0 227,0 0 0,0 0 1,-1-2-1,1-1 96,2 1 0,1-1 1,1-1-1,-1-1-79,-3 2 0,0 1 0,1-1 0,-1 1 89,-2 2 0,0 0 0,-1 0 0,0-1-193,-2-2 1,1 1-1,-2 1 1,0 0 127,-3-1 0,-1 0 0,-4 1 0,-1 2 38,-1 1 1,-1 0 0,34 2-79,0 5 0,-12-4-94,-7 4 0,-6-4 124,-9 5 0,-7-3 218,-6 3 0,-7-2-266,-8-3 509,-6-4 0,-5 4-466,-12-10 0,-9 2 506,-15-7 0,-10 3-501,-9-3 1,-9-3 11,-6 4 0,-10 1-72,34 3 0,1 1 1,-2 1-1,1 1 77,-5-3 0,1 0 1,0 3-1,-1 0 42,-2-3 0,1 0 1,-1 3-1,0 1-46,0-1 1,0-1 0,1 0 0,1 0 79,0 1 1,1-1-1,1 0 1,2 0-223,3 0 0,1 1 1,-1 1-1,0 1 148,-35-5 1,0 3-34,5 2 1,11 0-201,3 0 1,12 0 11,2 0 1,8 0-89,11 0 215,4-6 0,14 3 444,6-7 0,17 7-561,11-2 0,15-2 157,0-3 1,14 4 118,-1 1 0,12-1-7,3 1 1,5 0 69,5 5 0,-38 0 0,1 0-88,36 0 0,-36 1 0,-1 0-55,-2 1 0,-1 0 0,2 0 1,1 0-17,2 2 0,0 1 0,-1-2 0,-1-1-136,2 2 1,0 1 0,0-1-1,0 0 121,-2 1 1,-1 0 0,3 1 0,0 0 12,-2-1 0,0 0 1,-1-1-1,-1 0-83,2 1 1,0-1 0,34 1-96,-10 4 1,-4-5 98,-6 0 0,-12 3 93,-2-3 1,-16 3-45,-3-3 0,-7-2 154,-3 3 256,-6 3-268,-2 0 1,-12 4 245,-3-2 1,-4 1-340,-1-7 1,-7 8 59,-2-3 0,0-3-154,0-1 0,-1-3-21,-4-2 1,-6-2 78,1-3 1,-2-3 36,2-6 1,-3 0-21,-7 0 1,5-5 80,1 0 0,5-2-25,-1 2 0,3 2 19,1-7 0,7 5 12,3-4 1,5 5 133,5-1 1,-3-1-235,8 1 0,-1-5 84,5 5 1,0-5-252,0 6 1,-2-6 143,-2 5 0,2-6-143,-3 1 1,-1 2 58,1-2 1,-6 0 51,2-4 1,-4 4 0,-1 1 1,0 4-1,-1-5 1,1 7 210,0-2 0,1 3-125,4 2 1,1 1 200,3 3 1,4 3 129,-4 2-640,3 3 193,2-4 88,7 12 1,1 2 19,6 6 0,2-4-15,3-1 0,-2 1-30,7 4 0,-1 0-1,6 0 1,6 1 79,2-1 1,9 0-65,2 0 1,1 5 98,-2 0 0,-3 2-56,4-2 1,-10-3-21,-5 2 0,-3 0-28,-2 1 1,-7-3-7,-7 3 0,-1 1 14,-9-1 0,1 0 15,-5-5 0,-11 5-1,-3 0 0,-15 5-12,1-5 0,-12 4 96,-2-4 0,-7 7-83,-8-3 1,0 4 8,0 2 1,5-6 89,0 1 0,11-2-66,-2 2 0,12 1-114,2-6 0,7 5 104,8-5 1,0 6-891,-1-1 872,7-4 0,-4 7 0,4-5 0</inkml:trace>
  <inkml:trace contextRef="#ctx0" brushRef="#br1">32090 1223 8419,'6'-35'-192,"1"6"1,4-1-1285,-2 5 1299,7 8 1,1-5 368,7 3 0,-5-2-164,5-3 1,-1-2 134,6 2 1,-7-3-72,-3-1 1,-5-6-147,-5 1 0,-2 0 160,-7 5 1,-14-7-115,-10-3 1,-11 2 37,-12-2 1,-15 0-280,28 17 1,-3-1-1,-7-2 1,-2 1 206,-3-1 0,-2 0 0,-1-2 0,-1 0-287,-6 2 1,-1 1 0,0-3 0,0 0 328,1 2 0,0 0 0,-4 0 1,-1-1 129,0 2 0,0-1 0,3 2 1,-1 0-47,-2-2 1,0 0-1,2 2 1,1 0 7,18 7-27</inkml:trace>
  <inkml:trace contextRef="#ctx0" brushRef="#br1">25880-1 5247,'-51'15'17,"-21"9"7,1 0-9,0-1 0,-1 1 0,-1 3 0,-1 1 9,3 0 0,0 1 0,1 0 0,1 1-12,2 2 1,2 2-1,2-3 1,2 0-16,2 1 0,0 2 0,-1 1 0,0 1-261,0 1 1,1 2 0,3-1-1,0 1 258,3-1 0,2 0 1,3 0-1,1 1-60,1 1 1,2 1-1,3 1 1,0 0 35,0-2 1,1 0 0,5 2-1,1 0 32,-2 0 0,1 1 0,5-1 0,1 0 57,3-2 1,0 1-1,1 3 1,3 2-64,4-2 1,3 2 0,-2-1 0,2 0 2,2 0 0,2 0 0,3-2 0,2 1 36,2-2 0,3 1 0,3 0 0,3 1 8,1 1 0,2 0 0,4-2 0,3 1-29,3 1 0,2 0 0,3 1 0,1-1 7,1 0 1,2 0-1,5 5 1,3 0-37,-1-3 0,3 1 1,2 2-1,2 1 144,-1-3 1,1-1 0,1-2 0,1 0-188,1-3 0,2 1 0,4 2 0,1 0-11,5-2 0,2-1 0,2 2 0,2-1 18,3-2 1,2-1-1,-19-14 1,0-1 0,2-1 39,-1-1 0,2-1 1,0 0-1,5 1 1,1 0-1,-1-1-1,-1-1 0,0-1 0,1 0 0,3 0 0,2-1 0,-1-1-115,1 0 0,1 0 0,0-2 0,2 0 0,0-2 1,1 1 102,2-1 0,1 0 0,1 0 0,-1 0 1,1 0-1,1-1-173,0-1 1,1-1-1,1-1 1,2 0-1,1 0 1,0-1 177,1-1 1,0 0 0,0 0 0,1-3 0,0 1 0,1-2 36,-1 1 1,1 0 0,-1 0 0,2-1-1,0 1 1,0-2-13,-18-1 0,1-1 0,0 0 0,0 0 1,18 1-1,1-1 0,-1 1 36,1-2 0,-1 0 0,1 0 1,-19-1-1,0 1 0,0 0 1,0-1-34,17 0 0,0-1 1,0 0-1,-17 1 0,2-1 1,-1-1-1,-1 0 6,18-3 0,-1 0 0,-1-1 0,-2 1 0,0 1 0,0-1 1,-2-2 0,0 0 1,0 0-1,-1-1 0,0-1 1,-1-1-1,3-1 1,-1-1-1,0 0 1,-1-1-1,0 0 1,-1-1-25,-2 0 1,0-1 0,-1 0 0,-3 1 0,0-1 0,-1 0-40,-3-3 1,0 0 0,-1 0 0,-3 1 0,0 0 0,-2-2 8,-1-1 0,-2-1 0,0-1 0,-1 1 0,0-1 0,-1 0 37,-1-1 1,-1-2-1,-1 0 1,23-12-1,-3-3 9,-5-1 0,-3-1 0,-4 0 1,-3-1 58,-2 0 0,-2-2 1,-4 1-1,-2-2-33,1 1 0,-3-2 1,-4-1-1,-2 0 136,-6 2 0,-2-1 0,1-1 0,-2 0-155,-4 0 1,-1-1 0,-1 0 0,-1 0-7,-3 1 0,-3-2 0,-4 0 1,-2-2 7,-2 1 0,-1 0 0,-2-1 0,-1 0-30,0 1 1,-2 0 0,-4-1 0,-2 0 11,-2-1 0,-1-1 1,-5-3-1,-2 1-4,-1 2 1,-2 1 0,-3-2 0,-3 1 0,-2 3 1,-1 0-1,0-1 1,0 0 219,-4-1 1,-1-1 0,1-1 0,-2 2-218,-2 1 1,-1 1-1,0 1 1,-2 1-2,-4 0 1,-2 1-1,1 3 1,-1 2 51,-8-4 1,-1 1 0,0 2 0,1 1-47,-3 1 0,0 1 1,-1 5-1,-1 1 70,-2 2 0,-1 2 0,-2 1 0,-2 2-60,-4 0 1,-2 1 0,30 13-7</inkml:trace>
  <inkml:trace contextRef="#ctx0" brushRef="#br1">28891 3867 8131,'-6'-14'113,"-2"6"-16,-7 3-397,1 3 1,5 2-40,-1 0 1377,7 0-421,-10 0-133,12 7-134,-12 1-90,12 6 0,-10 0-107,6 0 0,0-4-22,5-1 0,-1 1-62,-4 4 0,3 5 69,-2 0 0,2 12-197,2 3 0,-2 8 117,-2 10 1,2 2-118,-3 12 1,-1 2-249,1 8 0,0 2 316,5 2 1,-2-38 0,0 0 21,0-2 1,-1 0 124,-3 2 1,1 0-137,4 1 0,0-1 1,-4 3-1,-1 0 42,4 1 0,0-1 1,-2-3-1,1 1-14,1-3 1,0 0 0,0 41-21,0-39 1,-1 1 0,2 2 0,-1 0 17,0 0 1,-1 0 0,2-2 0,-1-2-102,-7 35 1,6 1 37,-2-1 1,-3 0-55,-2-5 1,-1 0 49,2 0 0,-4 0-20,4 0 1,-2-12 192,1-7 1,2-13-143,4-5 20,2-11-3,-4-2 0,7-20-160,4-5 0,1-9 101,4-6 1,2-3 381,-2-7 0,-2-1-367,1-3 0,-6-1-8,2-4 0,-3-2-137,-2 7 0,-2-5 85,-3 5 1,-2-5-140,-8 5 0,-4-7 62,0 2 0,-7 2 43,-3-2 0,1 5 27,-5-5 1,-2 5-35,2-5 0,-7 5 108,2-5 1,-1 6-91,1-1 1,-2 3 224,7 2 1,6 7-118,8 7 0,3 1 394,2 9-242,6-1 1,2 6-208,6 4 0,0 3 8,0 6 0,0 5 13,0 0 0,6 6 28,4-1 0,2 1-15,3-1 1,0-3 99,4-7 1,4-6-104,5-3 0,7-4 275,3-1 0,11-8 39,8-6 1,7-19-127,-26 10 0,0-2 0,2-1 0,1-1-308,3-2 0,2 1 0,-3-1 0,1 1 112,1 0 0,0-1 73,-4 1 0,-2-1 1,-3 4-1,-2 1-1759,23-18 793,-13 12 917,-22 9 0,-5 8 0,-12 4 0,0 3 0</inkml:trace>
  <inkml:trace contextRef="#ctx0" brushRef="#br1">16820 3085 8138,'-5'-14'-1117,"1"0"1575,-8 6-218,11-5 0,-7 11 501,3-2-552,4 2 169,-6 2-264,7 0 1,-4 6 216,-1 4-297,0 3 0,5 1 146,0 0 1,-5 0-148,1 0 0,-1 1 56,5-1 1,0 2 6,0 3 1,-5 9 57,0 10 0,-4 11-33,4 8 0,-6 9-193,6-26 1,1 1 0,-2-1 0,-1 0 142,0 5 1,0 0-1,0 2 1,0 1-2,-1 2 0,1 0 0,3-2 0,1 0 9,0 4 0,1 0 0,-1-4 1,-1 1-87,2 0 0,0 1 0,-1 0 0,1 0 36,2-3 0,0 0 0,0 0 0,0 0 11,0 0 1,0 0-1,0 1 1,0-1-24,0 3 0,0 0 1,0-1-1,0 1 34,0 0 0,0 0 1,2 2-1,1 1-42,-1 2 1,0-1 0,3 2 0,0 1-255,-2-1 1,-1 1 0,0 0 0,0 0 322,-2 0 0,0 0 1,2 0-1,1 0-36,0 0 1,-1-1 0,1-2 0,-1 0-8,-2-2 1,0 0 0,0-1 0,0-1-127,0 0 0,0 0 0,0-5 0,0 0 131,0 0 0,0 0 1,-2 34 33,0-37 1,-1 1 0,0 31 2,-6-3 1,4-6-14,-5-8 1,7-3 4,-1-7 1,-3-1-110,3-13 0,-1-6 782,5-8-943,0-3 1113,0-9-829,0 0 629,0-7-181,0 0-616,0-7 118,0 0 11,0-14-9,0-1-186,-7 0-4,6-5 214,-12 5-21,5-13-359,-6 5 207,0-5 0,0 7-151,-1-1 161,1 1 0,-5 4 85,0 1 1,0 5-44,5-1 0,0 3 74,0 2 0,4 6-142,1 4 305,6 2-156,-4 2 0,7 2-285,0 2 1,2 4 114,3 6 1,-2 5 120,6 0 0,-1 0 38,2-4 1,2-6-76,-2 0 0,2-5 178,3 0 0,0-2-108,4-2 0,3 0 390,7 0 1,-1-5-155,1 0 1,-1-4 149,1 4 1,-1 1-175,1 4 1,-1-2-149,0-3 0,-1 4-386,-3-4 0,1 3 191,-6 2 0,5 0-672,-5 0 1,-5 0-50,-4 0 236,-1 0 0,4 2-308,-4 3 941,-3-4 0,1 12 0,1-5 0</inkml:trace>
  <inkml:trace contextRef="#ctx0" brushRef="#br1">17815 7222 8487,'-9'0'-473,"-1"0"0,6 5 829,-6-1 0,7 3-91,-2-3 1,-1 0 60,1 5 1,0-4-291,5 4 1,7-1 114,2 2 0,9 2-13,1-2 1,11-2 27,-2 1 0,11-6-138,4 2 0,1 1 111,8-1 0,1 0-189,3-5 1,5 0-283,5 0 0,3 0 280,-26 0 0,0 0 0,-2 0 0,0 0 1,4 0 0,0 0 0,-3-1 0,0 0 69,0-1 0,1 0 0,1 1 0,0 0-11,6-1 1,0-1 0,-3 2 0,-1-1-6,-1 0 1,0-1 0,1 3-1,0-1 76,-1-2 0,0 1 0,2 0 0,1 1-40,-3-1 0,0-1 0,0 2 1,0-1 64,-3-3 0,1 0 0,4 3 1,1 0-72,-1-3 1,1 0-1,0 3 1,0 0-21,-3-3 0,0 0 0,1 3 1,0-1-5,1-1 1,0-1 0,5 1 0,-1 0-237,-1 0 0,0-2 0,1 0 1,0 0 192,-1 1 0,0 0 1,0 1-1,1 0 51,1 0 0,0-1 1,-1 3-1,-1-1-39,2-2 0,1 1 0,-3 2 1,1 1 21,-1-2 1,-1 1-1,-2 1 1,-1 0-91,-1 1 0,0 0 1,1 3-1,0 1-69,-1 0 0,0 1 1,-2-1-1,-1 0 139,-1 1 1,-1-1 0,34 4 28,2 2 0,-2 2-30,2-2 0,-5 1 41,0-2 0,-1 3-206,-9-8 1,6 6 194,-6-6 1,6 1-8,-6-5 1,1-1 127,-5-4 0,-2 2-139,-3-7 0,-3 6-3,-6-6 1,-7 2 402,-3-1 0,-3-4-406,-1 4 1,-7-2 350,-3 1 0,-8-3-351,-2 4 0,-5 1 388,0-1 1,-2-1-309,-2-4 0,0 0 121,0-1 0,-5 1-174,0 0 0,-6-5 8,2 0 1,-4 0-16,-1 5 1,-6 0 34,-4-1 1,-5 1-169,-4 0 0,2 0 139,-7 0 1,-2 6-108,-7 3 0,1-1 82,-6 1 1,8 0-133,1 5 0,2 0 70,8 0 0,1 0-22,8 0 0,4 0-38,6 0 1,4 0 74,1 0 1,7 2-348,2 2 1,3 0 84,12 5 1,8-4 343,15 4 1,6 1-130,9 4 1,-1 2 272,9 3 0,-2-2-165,-2 7 1,-7 0 110,-2 4 1,-11-4 76,-3-1 1,-11 1-15,-4 5 0,-5-1 98,-4 0 0,-5 1-95,-10-1 0,-9 1 156,-10-1 1,-4 1-50,-6-1 0,-2-4-54,-7-1 1,-1-1-166,-3 2 0,3-3-138,-4-7 1,6 5-685,4 0 0,-3 0 43,3-5 715,3 7 0,-6-6 0,4 6 0</inkml:trace>
  <inkml:trace contextRef="#ctx0" brushRef="#br1">21427 2161 8135,'28'-14'6,"-1"-1"-519,-3 1 0,1 5 295,-6-1 0,4 7 213,-4-2 1,7 4 237,-3 1 0,6 0-68,4 0 0,3 0-77,7 0 1,3 0-41,6 0 0,-3 0 5,13 0 0,-1 1-300,10 4 0,0-2 268,0 7 0,-4-7 13,-1 2 0,-4 1-18,4-1 1,-4 4-49,4-4 0,-4 1 54,4-1 0,0-3-4,5 2 0,-4-2-12,-1-2 1,-6 0-180,2 0 1,-4 0 185,-1 0 0,-6-5-89,-4 0 1,-9-6 89,-5 2 1,-4-4-2,-6-1 0,-2 5 111,-7-1 1,-1 1 136,-4-6 0,-3 1-108,-6 0 0,-1 0 70,-4 0 1,-9-1-194,-10 1 0,-9 0 13,-5 0 1,-16 1-81,-7 4 1,-12-4-230,-3 3 0,35 7 0,-1 0 241,-1 1 0,0-1-525,-2-1 0,-1 0 563,-1 4 0,0-1-14,-2-2 0,1 0 0,2 2 0,1 2-12,0-1 0,0 0 119,3 0 0,1 0-95,-24 0 1,3 4 13,10 1-311,10 6 304,13-9 1,10 6-489,10-4 284,2-2 0,9 9 425,3-6 0,6-1-316,12-4 0,7 0 182,13 0 1,3 0-114,6 0 0,6 0 435,14 0 1,3 0-463,1 0 0,-32 0 0,1 0-33,0 0 0,0 0 1,0 0-1,1 0 72,2 0 1,-1 0 0,0 0-1,-1 0 11,1 0 1,1 0-1,3 3 1,1 1-34,-2 0 0,-1 1 0,-3 1 0,-2 1-22,-3 0 0,-1 0 1,33 7-117,-7 1 1,-14-1 135,-9 0 0,-18 0 10,-6 0 0,-10 1-18,-9-1 0,-20 0 298,-13 0 1,-15 5 10,-13 0 0,-10 2-255,31-12 0,-1 1 1,-3 0-1,-2 0 30,-1 2 0,-1 0 0,-3 1 0,0 1-9,-2-2 1,1-1-1,1 2 1,0 0-103,3-2 0,1 1 1,-2 4-1,0 0 38,1-2 0,1 0 1,4 1-1,1-1-459,1 0 1,1 0-35,-34 12 259,16 8 251,2 1 0,17-5 0,2 6 0,7 4 0,8 4 0</inkml:trace>
  <inkml:trace contextRef="#ctx0" brushRef="#br1">20261 6966 7145,'9'0'347,"1"0"1,1 2-177,8 2 1,0-2 10,9 3 0,-1-4-55,11-1 0,6 0-50,8 0 1,5-4 30,5-1 1,4-5-297,10 6 0,-36-1 1,0 0 165,5 3 0,0-1 0,-1-1 0,-1-1 74,2 2 0,0 1 0,0-1 0,-1 1-63,1 2 0,0 0 0,2 0 0,1 0 51,4 0 1,0 0 0,-4 0 0,0 0-87,2 0 1,0 0 0,-6 0 0,-1 0 38,2 0 1,0 0 0,-1 1-1,0 0-32,4 1 1,-1 1 0,-1 0 0,-2 0 42,-3 1 1,-1 2 0,0 0 0,0 0-234,31 4 1,8 2 257,-8 2 1,4 1-23,-4-1 0,-6 0-9,-4 0 0,-2-4 14,-3-1 1,-5 1-97,-4 4 1,-9-6 39,-5-3 0,-4 1-10,-5-1 1,-4-1-19,-6-4 729,-6 0-503,-1 0 1,-9 0 142,-3 0 1,-4-1-280,-10-4 0,1 2-8,-5-7 1,-1 1 1,-4-5 0,-2 0 0,-4-1 1,-2 1-71,-7 0 1,1-5 28,-1 0 0,-1-2-19,-3 3 1,2 2-20,-2-3 0,-2-2 43,2 2 0,4 0-15,5 5 1,5 1 13,-5 4 1,6-2 20,-1 6 0,5-4-21,4 4 0,8 0 306,7 5-303,6 0-150,-4 0 0,20 0 166,6 0 0,8 0-10,6 0 1,3 0-85,7 0 0,4-5 69,1 1 1,4-1 11,-5 5 0,1-2-29,-6-2 1,-1 2 28,-3-3 0,0 4 17,-9 1 1,1 0 33,-12 0 1,1 0 3,-4 0-46,-7 0 176,-2 0 0,-8 5-104,-2-1 0,-9 9 137,-6 1 1,-8 2-158,-1 8 1,-7 4 2,-8 5 1,-1 0 59,-3-4 0,2-1-8,-2 1 0,3-2 40,1-4 1,0 4-49,1-3 1,-1-2-166,1 2 0,10-7 129,3 2 1,7-3-355,3-2 1,2 0-417,12 0 280,1 1 0,5-3 181,4-2 1,4-4 35,10-6 1,2 0-177,3 0 0,1 0 396,-6 0 0,12-13 0,-1-2 0</inkml:trace>
  <inkml:trace contextRef="#ctx0" brushRef="#br1">22578 6767 8324,'0'-22'-1040,"0"1"1179,0 7 697,0 6-529,0 2 2,0 6-720,0 0 1,-6 6 384,-4 4 1,-1 4-16,2 5 0,-8 3 139,2 6 0,-4 1-108,0-1 0,4 5 74,-4 1 0,-2 4-75,2-5 0,0 5 6,5-5 1,0 5-82,0-5 1,6 0-168,3-4 1,3-3-185,2-2 1,0 1-85,0-6 521,7 0 0,1 2 0,6 1 0</inkml:trace>
  <inkml:trace contextRef="#ctx0" brushRef="#br1">19493 9852 8287,'-14'0'0,"6"0"0,-5 0 462,4 0 1,1 0 200,-2 0-132,7 0-110,-3-6-58,6 4-545,0-4 223,0 6 1,1 0 63,4 0 0,3 0 94,6 0 0,1 0-210,-1 0 0,2 6-50,3 4 0,3 7 100,6 2 1,2 8 15,3 1 1,0 4-9,10 10 1,-3-1-50,7 12 0,-1-3-122,1 2 1,-3 4 93,4-4 0,1 3-252,-2 2 1,7 0 228,-2 0 0,-1-7 120,1-2 1,-2 0-4,2 0 0,2-1 8,-7-4 0,2 0-191,-1-1 0,-2 1 128,6 0 0,0-2 47,5-4 1,-5 5-83,0-5 0,-1 0 50,1 1 0,1-7-37,-5 2 1,-6 2 14,-4-2 1,-3-4-46,-2-5 0,5-6 216,-9 6 0,2-6-165,-2 1 1,-1-4 166,1 0 1,-1-1-226,0 0 1,1-5 141,-1 1 0,-4-5-157,0 4 1,-5-4-151,4 4 94,-5-6-11,2 10 0,-10-11 90,-1 2 17,-6-2 170,4-2 0,-9 0-52,-3 0 0,-3-6-5,-6-4 1,-5-9-74,0-4 0,-4-6-103,4-4 1,-7-5 8,3-9 0,-4-4 31,-2-6 0,3 0 9,2 1 1,-1-1-29,6 0 1,0 6 103,4 4 1,3 4-80,2 5 1,-1 8 185,7 7 1,-1 5-101,5-1 0,0 3 36,0 2-36,0 6-121,0 2-37,0 6-343,0 0 1,0 6 381,0 4 1,0 2 31,0 3 0,5 0-46,-1 4 0,1-3 103,-5 3 0,2 2-82,2-2 0,-2 6 60,3-1 0,-2 1-37,2-1 1,-4 2 4,4-2 1,-4 3-101,-1 1 0,0-4 82,0 0 1,0-5 40,0 4 1,0-4-43,0 5 0,0-6 13,0 0 1,0-6-75,0-3 263,0 0-80,0 6 1,-4-1-24,-1 0 0,-4 0 86,4 1 1,-6 0-64,1 4 1,-4-1 63,-5 5 0,3-4-84,-3 5 0,4-7 52,0 2 1,-4-3-38,0-2 0,2-4 57,8-1-67,-4-6-6,11 4-109,-4-7 0,6-2 64,0-3 1,0 2-306,0-6 242,0 6 1,0-5-389,0 3 305,0 3 120,0-4 132,0 6 0,-2 0-144,-2 0 56,-4 6 0,-6-2-43,-1 5-12,1-6 0,0 4 44,0-7 1,4 0 13,1 0 71,6 0-23,-10-7-24,11 6 13,-4-6-9,6 7-24,-6 0-6,4 0 46,-4 0-121,6 0-148,0 0 0,1-6 230,4-3 1,3-4-46,6-1 0,0-2 35,1-3 0,-4 2-38,3-7 0,-3-1 57,8-9 0,-3 3-45,-2-7 0,5-2 6,0-7 0,5 1 72,-5-6 0,4 2 2,-4-3 1,0 6-118,-5 9 0,1 10 58,-1 9 0,-6 3-503,-4 2 326,-2 6 0,-2 3 144,0 10 1,-2 4 23,-2 10 0,-4-1-10,-6 5 1,-1 3 90,1 7 1,-6-2 29,-4 7 1,-3-4 56,-1 3 0,-1-3-32,1 3 1,-5-5 49,-1 1 0,-3-3-106,3-1 1,1-6-15,5 1 0,1-7 13,3 2 1,4-3-23,5-2 1,6-6 1,-1-3-16,7 3-407,-3-6 248,12 4 1,7-6-134,6 0 1,5 0 69,-5 0 1,6-6-27,-1-4 1,2-9 85,3-5 0,-2-7 20,-4-2 1,4-7 126,-3 2 1,3 4-139,1 0 0,-4 0 115,0 0 1,-5 6-76,4 4 1,-4 7 44,5-2 0,-7 3-14,2 2 1,-3 1 4,-2 4-42,0 3-8,-6 6 148,5 0 1,-13 1 56,0 4 1,-5 7 52,-4 7 1,-5 7-43,-1-3 0,1 4 40,-5 2 0,-3-1-55,-2 1 1,-2-1 47,-3 0 1,1 6-69,-1-1 0,1 0-7,-1-5 0,1 1 11,-1-1 1,6-1-7,-1-3 1,7-4 53,-2-5 1,8-3 33,1-2-261,7-4 258,-3-6-459,6 0 1,1 0 124,4 0 0,3 0-1,6 0 0,0 0 113,1 0 1,0-2-26,4-2 0,-3 0 53,3-5 0,-3 4-54,-2-4 0,0 4 31,1-4 1,-1 4 4,0-5 1,-5 2-71,1-1 1,-1-4 46,6 4 0,-3 1-70,-2-2 98,2 7 1,-4-3-87,7 6 92,-1 0 1,0 5-34,0-1 0,0 11 9,1-6 0,-1 7 8,0-7 1,0 4-212,0 1 0,-1-4-218,-3-1-177,-4-6 374,0 4 154,-4-7 1,3 0 115,-10 0 0,-3-7 0,-6 0 0</inkml:trace>
  <inkml:trace contextRef="#ctx0" brushRef="#br1">15853 11004 7983,'0'-23'-306,"0"3"0,-5 6 592,1-1 0,-1 6 211,5-1 66,-6 7-304,4-3-85,-4 6 8,6 0-37,0 0 1,0 6-62,0 4 0,0 13-6,0 6 0,-5 15-1,0 4 1,-4 10 13,4 4 0,-6 10-338,2-1 0,5-29 1,0 2 285,-1-2 0,0 1 0,1 2 0,0 0-45,0 0 1,-1 0 0,-1 0 0,1 0 39,2 0 1,1 0-1,-1 3 1,1 0-77,2-2 0,0-2 0,0 3 0,0 0 63,0-2 0,0 0 0,0-1 0,0-1-312,0 28 0,2 6 255,3-11 1,-2 1 37,6-10 0,-6-5-7,2 0 1,1-6-24,-1 1 0,0-1 41,-5 1 1,5-4-16,-1 0 1,1 2 41,-5-7 1,0 7 340,0-8 0,0-2-383,0-2 0,0-9 266,0-5 1,0-8-166,0-1 89,0-7-24,0 3-184,-6-19 59,4 4 0,-9-16-166,6 6 0,-1 0 102,1 4 0,2-3-116,-6-1 0,6-7 27,-2 3 1,-3-6-69,-2-4 1,4-5 52,1-9 1,-2-10-4,-3-10 0,2-4-198,-1-4 0,1 0 265,3 35 1,0 0-1,-7-33 56,2 2 0,2 14-73,-1 15 1,6 12 214,-2 11 1,2 9-61,-2 5 0,3 5 55,-2 5 0,-3 5-108,3 9 0,-3-2 6,3 7 0,-3 1-88,-2 8 1,1 3 337,3 7 1,2 1-414,-7 4 0,6 7 120,-6 7 1,6 2-292,-6 3 1,7-3 301,-2 7 0,5-10-6,5-9 0,3-14 108,6-5 0,7-11 90,2-13 0,4-6 220,2-12 0,4-8-147,0-17 0,5-8 16,-5-10 1,5-4-199,-5 0 1,0-1-30,-4 0 0,-7 8-105,-3 6 1,-3 4-73,-2 10 1,-2-1-1040,-2 11 605,-4 0 59,-6 11 1,-1 2 171,-4 6 0,-3 2-94,-6 2 0,4 3 495,1 2 0,-1 10 0,-4-3 0</inkml:trace>
  <inkml:trace contextRef="#ctx0" brushRef="#br1">15384 12468 8208,'6'-14'-121,"-4"-1"0,4 6 92,-6-1 41,0 7 1,5-5 89,0 4 0,1 2 308,-1-3-497,3 4 1,6-1 73,0-3 1,0 4 6,1-4 0,4 2 78,-1-2 0,3 2-119,-2-6 0,2 4 25,2-5 0,4 6 24,-3-6 1,3 7-85,1-2 0,-4 4 116,-1 1 0,-5 6-45,1 3 1,-3 6 33,-2 4 0,-2-2-115,-2 7 1,1-5 87,-6 4 1,1-1-81,-1 2 1,-4-2 47,4-3 1,-2-3-30,2 3 78,-3-3 1,4-2-35,-6 0 0,0-4 125,0-1 1,-2-4-117,-2 4 1,0 1 196,-5 4 0,-1 5-98,-4 0 1,-2 8 95,-3 1 0,4 2-89,-4 8 0,-2 0 7,2 5 1,-4 4-65,4 1 0,0-3-1,4-7 0,6-3-51,-1-7 0,6-1 63,-6-3 1,7-8-443,-2-7 117,4-6-679,7 4 956,2-7 0,6-7 0,0-1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height" value="0.053" units="cm"/>
      <inkml:brushProperty name="color" value="#FF0000"/>
    </inkml:brush>
  </inkml:definitions>
  <inkml:trace contextRef="#ctx0" brushRef="#br0">13138 5104 8340,'22'-15'24,"5"3"0,-4 1-54,4 1 1,2 6-1,-3-4 1,0 1 277,-3 4 1,0 2-151,0 1 0,4 1 5,-3 4 0,3-3 1,3 4 172,3 0-214,3-4 0,7 4 34,-1-6 0,9 0 2,6 0 1,1 0-347,9 0 1,-6 0 267,6 0 1,4 0-24,5 0 0,-36 0 1,2 0 111,38 0 1,-2 0-45,-2 0 1,-7 0-24,2 0 1,-1 2-238,-30 0 0,0 0 1,36 5 213,-36-3 0,1 1 1,33 8 32,2-4 1,1 2-90,-1-1 1,-33-4 0,1 0 35,-1-1 1,-1 0 0,0-1 0,0 0-8,-2 1 0,0-1 0,1-1 0,1-1-17,2 3 0,2 0 0,-2-4 0,0 1 33,3 0 1,1 0 0,-3-1-1,0 0 23,2-1 1,1 0 0,-2 0-1,-1 0-29,0 0 0,0 0 1,1 2-1,-2 1 80,-3-1 1,-1 0-1,1 1 1,0-1-68,40-2 1,-40 2-1,0 1 115,35 2 1,-5 6-237,-5-2 1,-4 4 134,4 1 1,0 0-58,5 1 0,2-1-446,3 0 1,3 0 428,-37-6 1,1-2 0,0-1 0,0-2 44,-1 0 0,1-1 1,2-1-1,0 0-45,0-1 1,0 0 0,0 0 0,-2 0 8,38 0 0,-40 0 0,0 0 142,35 0 1,5-2-86,-6-3 0,-34 4 1,-1-1 198,36-7 0,0 4-155,-5-5 1,0 7 32,0-1 1,-2-3-69,7 2 0,0-1 3,-31 4 1,0-1 0,-1 1 0,1-2-85,0 0 0,0-1 1,-3-1-1,1 1 43,4 2 1,1 1 0,-3-3 0,1-1-176,6 1 0,1 0 0,-3-1 0,1 0 172,-1-2 1,-1 1-1,-3 2 1,0 1-9,1-1 0,1 0 0,-5 2 0,0-1 42,7-1 0,0 0 0,-5-1 0,0 1 13,0 3 1,0-1-1,-4-1 1,0-1-11,0 2 0,-1 1 1,36-7-21,-36 6 1,0 1 0,39-4-8,-39 3 1,1 1 0,1 1 0,-1 0 13,0-1 0,-1-1 0,2 0 0,1 0-122,2 1 1,0-1-1,-1-2 1,-1-1 17,2 1 1,0 1 0,3 0 0,1 0 55,-2-1 1,0 1 0,3 0 0,0 0 34,-5-1 0,0 0 0,3-1 1,0 1 45,0 3 1,-1-1 0,2-1 0,0-1-75,1 2 1,0 1-1,-3-1 1,-1 0 0,-1 0 0,0 1 0,-1 1 0,-1 0 13,-1-1 0,1 0 0,2 1 0,0 0 42,0 1 0,0 0 0,3 1 0,-1 0 29,-2 1 1,0 0 0,0-1 0,0 0 53,-2 1 1,-1 1-1,4 0 1,0 0-1,1-1 0,1 1 0,1 2 0,0-1 40,1-1 0,-1-1 0,0 1 1,0 0-140,-2 0 0,1-1 1,3-1-1,1 0-468,-3 1 1,1 0 0,4 0-1,0 0 319,-2 0 1,0 0 0,2-1-1,-1 0 84,-3 1 0,0 1 0,4 0 1,-1 0 19,-3-1 0,0 1 0,1 0 0,0 0-44,-1-1 0,0 1 1,-1 0-1,-2 0-47,-2 1 1,0 2-1,3 0 1,-1 0-53,-4-1 1,0 0 0,0-1 0,0 0 67,-2 1 1,-1-1-1,1-2 1,-1 1-86,31 6 0,3-1-289,-8 2 0,2 2 482,-2-2 0,1 1 0,-4 1 0,3 0 0,-2-1 0,-4-2 0</inkml:trace>
  <inkml:trace contextRef="#ctx0" brushRef="#br0">25237 11060 8535,'0'-22'0,"-6"2"0,-2 6 71,-7-1 1,-3-1 173,-1-2 1,-2 5-138,2-6 1,-3 6 188,-6-6 1,-1 5-360,1 5 0,-2-4 17,-4 4 0,-2-3 163,-7 3 1,1 4 168,-1 10 1,-4 4-138,-1 10 0,-5 5 80,1 9 1,3-1-65,1 6 1,4 1-167,1 9 1,2-7 189,3 6 1,-1-4-193,6 9 0,-1-6 12,6 1 0,1 4-107,3 1 0,6 2-33,8-2 1,4 3 110,6-3 0,14 2-148,10-2 1,6-3 76,12-7 1,6 0 254,13-5 1,4-7-182,6-6 0,-3-6 252,3 1 0,-9-4-142,4 0 1,-11-8-53,-2-2 0,-9-3-33,-2-2 1,0-3 75,-9-7 1,0-1-157,-5-13 1,1-1 74,-1-8 1,-1-3-176,-3-7 0,1-6 64,-6-3 0,2-5-140,-3-5 1,-3 4-191,-1-4 1,0-1 140,-4 2 1,-3-3 163,3 3 0,-7 2-21,2-2 0,-4 9 227,-1 4 0,-7 6-213,-8 4 0,-5 9-25,-9 10 0,-5 5 27,-4 5 0,-3 2-465,-2 7 1,-4 8 601,-1 6 0,4 2 0,4 11 0,1 8 0,1 7 0</inkml:trace>
  <inkml:trace contextRef="#ctx0" brushRef="#br0">25905 9767 8210,'0'-15'0,"0"1"0,0 0 0,0 5-1054,0-1 906,0 7 1141,0-3-416,0 6-393,0-7 1,0 4 84,0-6 0,0 4-146,0-5 0,0 6 57,0-6 1,0 5-8,0-4 1,-1 0-145,-4-6 1,0 6-10,-9-1 0,3 6-118,-8-6 1,1 5 90,0-4 0,0 6-108,-6-2 0,6-1 18,-6 1 0,6 0 110,-1 5 1,-1-5 8,1 1 0,-6-1-30,1 5 1,-3-2 106,-1-2 1,-1 2-28,1-3 1,-1-1 123,1 1 0,-5 1-142,0 4 0,-2-5-3,2 0 0,1 0-108,-6 5 1,5-4 112,-5-1 1,2 0-146,-2 5 1,-3-5 122,3 1 0,2-3-64,-2 3 0,0 2 11,-5-3 1,-1 4-13,-4 1 1,-1 0 87,-3 0 0,-3 0-57,3 0 0,1-5 133,-1 0 1,6 0-118,-1 5 0,3-4 29,1-1 0,0-1-13,1 1 1,-1 3-25,1-2 1,-6 2 23,1 2 0,-7-2-13,2-2 0,-2 2 10,2-3 0,-3 4-7,3 1 1,-8 0-152,-2 0 1,-6 5 158,2-1 0,-2 7 32,1-1 1,-1-2-22,7 1 0,-1 1-12,5 4 1,2 0-97,3 0 0,-3 1 111,3-1 0,-4 5 46,-1 0 1,5 0-46,0-5 1,5 5-36,-5 0 1,4 1 36,-4-1 0,0 2-114,-5 2 1,0 4 103,0-3 1,0 3-141,1 1 0,0 6 112,4-1 0,-2 1-11,7 0 1,-2 2 25,2 7 0,4-1-32,0 1 0,1 1 27,4 3 1,-3-1-16,-2 6 1,2-1 166,3 1 1,-3 7-89,3-7 0,3 5 107,2-10 1,-2 2-99,2-2-58,-6-2 13,2 10 0,0-9-44,-1 6 0,0 0 72,-5 5 1,2 0-392,3-1 1,-1 1 366,5 0 0,-2-2-149,8-2 0,-7 7 106,11-4 0,-6 6-75,6 0 0,-2-2 57,-3 6 1,1-1 3,-1 1 1,-1-1 10,-3-3 1,2-6 1,-7 1 0,4 5 126,-3-5 0,-1 1-118,-5-6 1,2 2 28,3-7 0,-3 6-18,3-6 0,2 2 13,-2-2 1,5 2-21,-5 3 0,4 4-4,-3-4 1,3 3 26,-4 2 0,5-2-4,-5-3 1,0 2 8,-4-7 0,-1 2-20,0-1 0,4-7 21,-4 6 0,9-9-15,-9 10 0,-1-12 4,-4 7 1,1-9-158,4 4 0,-4-6 114,-1 1 1,-4-3 2,5-2 1,0-4-14,4 0 1,0-2 18,1 2 0,4-2 203,0-3 1,1-4-174,0 4 1,-5-1-30,5 1 1,-5-2 7,0 7 1,-1-5-13,1 4 0,-1 0 1,0 0 1,2 4-198,3-3 0,2 3 226,3 1 1,3-1-149,-3-3 1,2 3 308,3-4 1,0-2-270,-1-2 1,1-3 138,-1-2 1,1 5-28,-1 0 0,6-5-28,-1-5 0,0 1 18,-4 4 0,-1 0-10,1 0 0,0 1 20,-1-1 0,1 5 61,-1 0 1,1 8-89,-1 1 0,-4 2-105,0 8 1,0-2 100,4 2 0,3 2-64,2-7 0,-1 0 9,6-4 1,-5-3-13,5-2 0,-5 1 15,5-6 0,0 2-7,5-2 1,-5-3 84,0 3 1,0-8-69,5-2 0,-2 1 19,-3 4 0,4 0-4,-4 0 0,1 2 23,-1 3 0,3-3 7,-2 3 1,2 1 1,2-1 1,-1 6 6,1-1 0,0 3-18,0 1 0,4 1-132,1-1 0,-1 4 96,-4-4 173,6-2-168,2-12 266,6-6-47,0-2-116,0-25 0,1 6-103,4-15 0,3 3-167,6-4 1,0 2-242,1 4 0,-6 2-82,1 7-145,-7 0 1,5 6-258,-4 3 276,-2 4 1,0 2 123,-7 4 0,-6 4 192,1 10 0,-7-1 334,-2 5 0,-6-5 0,3 15 0,-7-3 0</inkml:trace>
  <inkml:trace contextRef="#ctx0" brushRef="#br0">15725 15638 8331,'0'-14'0,"0"0"0,-1-1 176,-4 1 0,-8 6 25,-6 4 0,-6 2-16,1 2 0,-10 0 42,-9 0 0,-8 2-97,-10 2 0,-6 4-13,-8 6 0,-1 1-364,33-8 0,0 0 0,1 0 0,-1 0 198,-6 0 1,-1 0-1,2 0 1,-1 0 89,-3 1 1,0-1 0,-1-1 0,0 0 4,1-1 0,0 0 1,-3 1-1,-1-1-1,2-3 1,-1 1-1,-1 1 1,0 1-1032,-1-3 0,0 1 1034,4 3 0,-1-1-38,-2-4 0,0-1 0,2 6 0,0 0 15,-2-4 1,-1 0 0,0 1 0,2-1-279,0-2 1,1 0-1,-2 0 1,1 0 259,3 0 0,0 0 0,-3 0 0,-1 0-63,1 0 1,1 0 0,0 0 0,1 0 36,-2 0 0,1 0 0,-1 0 0,1-2-12,-3 0 1,0 0-1,-2-1 1,1-1 18,1 0 1,0-1-1,-1-1 1,-1 1 46,5 2 1,-1 1-1,-3-3 1,-2-1-21,-2 1 0,1 1 1,-1 0-1,0 1 6,3 1 0,0 0 0,-2-2 0,0 1-10,2 1 0,0-1 0,1 1 0,-1 0 2,-5 1 0,0 2 0,7-1 0,0 0-17,0 0 1,1 0 0,-1 0 0,0 0 16,-5 0 1,1 0 0,4-2-1,1-1-52,-3 1 1,0-1 0,5 1-1,0-1 43,0 3 1,-1 0 0,-1 0 0,-1 0-36,-3 0 0,1 0 0,2 0 0,1 0-5,1 0 1,1 0 0,1 0 0,1 0-4,-2 0 0,-1 0 0,-3 0 0,-1 0 31,0 0 0,0 0 0,-2 1 0,0 0-11,6 1 1,1 1 0,-2-2 0,0-1 32,-1 2 0,0 1 0,-1 0 0,-1 0-28,2 0 0,1-1 0,-1 1 0,2-1 6,2-2 0,1 0 1,3 2-1,0 1 7,-3-1 1,0 0 0,4 1-1,0-1 1,-2-2 1,0 0-1,4 0 1,1 0-152,-36 0 1,2 0 132,3 0 1,3-6 15,-2-4 0,2 2-14,2-1 1,6-1 7,4-4 0,2 3-6,2-3 1,0 3 32,0-8 0,5 3 188,0 2 0,2 1-203,-3 4 0,6-4 3,9 4 0,3 2 924,7 3 1,1-3-772,3 3 0,9-1 899,5 5-1047,7-6 1,5 2 211,12-5 1,13-5-313,11-5 0,11-5 108,7 5 1,6-6 75,4 1 0,2-1-113,-6 1 1,-2-3 36,-8 4 0,2 2-33,-7 2 0,-6 5 31,-8 4 0,-4-1-437,-5 7 291,-10-1 1,-9 13 98,-10 6 1,-11 8-15,-12 11 1,-9 8 109,-10 7 0,-2 5-286,-3 0 1,-4-1 392,4 5 0,5-10 99,4 5 0,13-11-70,11-3 1,10-6 132,4 1 1,5-8-179,5-1 1,9-2-64,10 2 1,4 1-35,5-6 0,-1 0-135,6-5 0,0 0 3,4 0 1,1-4-288,0-1 0,6-5-236,3 0 1,-2-1-552,2 2 1145,1-3 0,8 4 0,1-3 0,-2 4 0,-2 2 0,-1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height" value="0.053" units="cm"/>
      <inkml:brushProperty name="color" value="#FF0000"/>
    </inkml:brush>
  </inkml:definitions>
  <inkml:trace contextRef="#ctx0" brushRef="#br0">10067 17259 8176,'0'-14'-6,"0"-1"1,0 1-1,0 0 121,0 0 1,0-7-18,0-3 1,0-2 27,0-3 1,1 1-70,4-1 1,-4 2 208,4 4 1,2 2-66,-3 7 1,3 1 60,-3 4 183,-2-4-486,4 12 0,-1-4-26,0 10 0,-1 3 3,-4 6 1,0 6-93,0 4 1,-4 3 154,-1 1 0,-6 7-34,1 3 0,-4 9 51,-5 5 1,2 5 90,-7 5 0,7-5-81,-2 0 0,3 3 44,2-8 1,1-2-58,4-12 0,2-9 25,7-10-135,0-10 1,2-3 83,3-6 0,1-12-7,4-7 1,2-13 23,-2-6 0,-4 2-111,-1-2 0,1 8 69,-1 2-102,0-1 1,-5 13 32,0-3 0,-2 10-135,-3 4 44,4 4 172,-6 1 1,3 1-260,-1 4 1,0 3 49,5 6 1,0 0-106,0 1 1,0-1 103,0 0 0,-5 0-366,1 0 602,-1 1 0,-1-1 0,-2 0 0</inkml:trace>
  <inkml:trace contextRef="#ctx0" brushRef="#br0">11716 16790 13068,'0'-15'-269,"0"1"0,0 5 1,0-1 1,0 1 600,0-5 1,0 4-540,0 1-158,0 5 204,0-2 1,0 8 156,0 2 1,0 11 45,0 8 1,0 12-209,0 8 1,-6 6-140,-4 8 1,-4 6-96,-5 3 1,3-1 125,-3 1 1,2-7-209,-2-3 0,3 0 229,-3-9 0,5-4-452,4-5 1,-1-13 67,7-1 636,-1-7 0,5-9 0,0-2 0</inkml:trace>
  <inkml:trace contextRef="#ctx0" brushRef="#br0">13664 16932 8271,'0'-21'0,"0"5"590,0-3-51,0 4-232,6 7 1,-4 5-55,2 12 1,3 8-19,-3 17 0,0 8-21,-9 10 0,-3 18-172,2-30 0,-2 0 1,-2 2-1,-1 0-286,0 3 1,-2 0 0,0 0 0,0 0 218,-2-2 1,1 0-1,1-2 1,-1 0-693,-9 30 1,2-13 716,7-6 0,0-18 0,-1-8 0</inkml:trace>
  <inkml:trace contextRef="#ctx0" brushRef="#br0">13934 15752 7169,'1'-13'-30,"4"4"1,-3-4 15,2 4 0,4-6 0,2-4 0,-2 4-2,1-4 1,-4-2 1,4 2 0,-1 0 0,2 5 0,2 0 79,-2 0 0,-2-1 803,1 1 0,1 0-425,4 0 0,-5-1-349,1 1 1,-1 0 17,6 0 0,-1 0-201,0-1 1,5 0 51,0-4 1,2 3 24,-3-3 1,-2-3 120,3-2 0,2-1-68,-2 1 0,0-1 54,-5 6 0,0-2-52,0 2 1,-1 8 47,-4-3-23,4 3 0,-10 3-359,7 3-315,-7-2 85,10 5 1,-10-3-1105,6 10 1625,-6-3 0,10 10 0,-5-4 0</inkml:trace>
  <inkml:trace contextRef="#ctx0" brushRef="#br0">10422 15851 8178,'-8'-9'-108,"3"-1"1,4 6 282,1-6-5,0 1 1,0-6-131,0 1 0,0 0 41,0 0 0,5 0 92,-1-1 0,3 1-167,-3 0 1,-2 0 175,3-1-186,3 1 0,-2 0 93,3 0 0,-1-2 76,-3-3 1,3 3 18,6-3 1,-4-1-63,-1 1 1,2-6-7,8 1 1,-3 2 5,3-2 1,-2 2-73,2-2 1,-3-1 74,3 6 0,-3-1-221,-2 1 1,0 3 79,0-3 0,-4 3-57,-1 2 1,-1 0 42,2-1 0,2-4 68,-2 0 0,-2-1 10,1 1 1,1 3-27,4-3 0,0 2 96,0-2 0,1 3-86,-1-3 0,0 3 79,0 2 0,2 0-82,3 0 0,-2 4-6,7 1 0,-5 1-14,5-2 0,-7-2-95,2 2 1,2-1 64,-2 2 1,1-4 32,-1 4 0,-3 1-69,3-2 1,-3 1 43,-2-5 0,5-1 94,0 1 0,4 0-87,-4 0 1,5-5 161,-5 0 1,5-5 37,-5 5 0,6-5-140,-1 5 0,3-6-94,1 1 1,-1 2 94,-4-1 1,4 4-136,-3-5 1,3 5 119,1-5 1,1 7-100,-1-2 1,1-2 42,-1 3 0,1-1-21,-1 4 0,0-4 15,1 0 1,1-1-5,3 1 1,-3-2 8,3-2 0,2-4 6,-2 3 0,5 2 23,-5-2 0,5 7-20,-5-2 1,7 3 11,-2 2 0,-2 1-17,2 4 0,-5-2 5,5 6 0,-5-6-2,5 2 1,-6 1 3,1-2 0,2 5 12,-2-4 0,0 4-13,-5-4 1,-1 1 12,-3-2 0,8-1-12,-4 7 0,4-7 8,-4 1 1,0 2 0,1-1 1,-1 6 1,1-2 1,4-2 1,0 3 1,0-3-7,-4 3 0,-1 2-22,1-3 0,-1-1 18,1 1 1,4-1-7,0 1 0,0-1 4,-5-4 1,1-2 7,-1 2 1,6-1-7,-1 2 1,5-4 0,-5 4 0,5 2 7,-5 3 1,5-3-9,-5 3 0,5-3 21,-5 3 0,7 2-16,-3-3 0,0-1 0,1 1 0,0-1 0,4 1 0,1-1-49,0-4 1,4-2 25,0 2 0,5-2-4,-4-3 0,1 6-7,-2-1 1,-3 1 16,4-5 0,-5 4 24,-6 1 0,5 1-27,-5-2 1,3 4 89,-2 6 0,8 0-81,-4 0 1,4 0 28,-3 0 0,-1 0-18,1 0 0,1 0-2,4 0 0,-4 0-15,3 0 1,-1-5 21,2 1 1,2-6-141,7 5 1,0-6 118,0 2 0,0 1 15,-1-2 0,0 1-26,-4-5 0,2 1 71,-7 4 1,5 1-18,-5 3 0,6 3 10,-6-2 1,5 2-31,-4 2 0,-1 6 3,-4 4 1,4-2-81,0 1 0,1-4 75,-6 4 1,1-4-155,0 5 1,6-7 131,3 2 1,3-4-12,2-1 1,0 0 18,0 0 1,-5 0 3,0 0 0,-1 0 30,1 0 1,1 0-48,-5 0 0,4 0 29,-5 0 0,7 0-14,-2 0 0,-3 2 29,-1 2 1,-3 0-19,3 5 0,-4-4-67,3 4 0,-1-4-2,2 5 1,-3-7-9,7 1 0,1 3 51,3-2 1,1-1-6,0-4 0,-5 0 22,0 0 0,-6 0-38,2 0 0,-9 5 109,-1 0 1,0 1-93,5-1 1,-2-2 144,-3 6 0,1-1-80,-6 2 0,5 2 5,-5-2 1,7 1-48,-2-2 1,-2 4 21,2-3 1,-5-3-103,5 3 0,-2-5 97,2 4 0,2-6-28,-7 2 1,5 1 10,-5-1 1,7 1-27,-2-1 1,-2-3 20,2 2 1,-7 3 0,3-2 0,-4 4 51,-2-4 0,0 4-49,1-4 1,-1 6-1,1-1 1,-6 1 7,1-2 1,-5 4-88,5-4 1,0-1 80,4 2 1,-4-3-39,-1 3 0,1 1 33,4-6 1,1 4-5,-1-4 1,1 4 62,-1-4 1,-4 5-66,0-6 1,-1 7 29,6-1 1,-6-2-20,1 1 1,-5 1-34,5 4 1,-7 0 38,2 0 0,2 1-29,-2-1 1,0 0-34,-5 0 0,5 0-11,0 1 0,1-1 68,-1 0 0,3-4-24,7-1 0,-1-1 54,1 1 1,-1 3-53,1-8 0,-1 6 83,0-6 1,1 8-70,-1-3 1,-4-1 74,0 1 0,-2 1-57,1 4 0,3 0 9,-7 1 1,1-1-96,-1 0 1,-1-1 82,5-4 1,-1 4-34,2-4 0,1 4 20,-6 1 1,5 0-12,-5 0 0,5 1 7,-5-1 0,4 0-34,-4 0 1,5 1 36,-5-1 1,1 0 0,-1 0 0,-3 0 21,3 1 1,2-1 0,-2 0 1,0 0 54,-5 0 1,2 1-70,3-1 1,-4 0 73,4 0 0,-3 1-61,-2-1 1,-4 2-12,-1 3 0,1-4 8,4 4 0,0-1-1,0 1 0,5-4-133,0 4 0,0-3 126,-4-2 0,3 1-68,1-1 0,2 0 48,-2 0 0,-2 0 2,7 1 0,-5-1-12,5 0 1,-7 0 53,2 1 1,2-1 7,-3 0 1,3 2 7,-2 3 1,-3-3-38,3 2 0,1 3 7,-1-2 0,2 0-11,-2-5 1,-3 5 8,2 0 1,5 0-51,0-5 0,3 5 48,-3 0 0,3-1-87,-8-9 1,6 4 74,-5-4 0,0-1-2,-5 1 0,-4-5 28,-1 0 0,-4 0-45,5 0 52,-7-2-37,3 4 285,-6-6 695,0 0-934,0-6 0,0-2-104,0-6 0,0-5 91,0 0 1,0-11-108,0 1 1,0-9 134,0 1 1,0-6-234,0-4 1,0 2 54,0-2 0,5 1-26,-1-1 1,1 2 104,-5-2 1,0 14-28,0 4 77,0 11 16,-6-3-85,-2 7 0,-6 7 40,0 7 1,4 2-222,1 8 0,4 1 60,-5 8 1,6-2-237,-6 7 0,2-1-82,-1 6 1,2-1-92,7 1 0,0 4-80,0 0 673,0 6 0,0-9 0,0 5 0</inkml:trace>
  <inkml:trace contextRef="#ctx0" brushRef="#br0">21924 15340 8199,'0'-8'386,"-11"-3"55,-3 6 1,-10 0-141,1 5 1,-11 6-61,-4 4 0,-4 9 36,-6 5 1,-4 9-591,-9 5 0,4-2 114,0 2 0,8-7-679,11 3 433,10-11 1,17-8 444,15-11 0,17-21 0,15-7 0</inkml:trace>
  <inkml:trace contextRef="#ctx0" brushRef="#br0">9199 17017 7589,'0'-8'392,"0"2"1,7 6-280,2 0 0,4 0 112,1 0 1,5 0-43,0 0 0,6 0-80,-1 0 0,3 0 25,1 0 0,1 0-4,-1 0 1,0 0-114,1 0 0,4 0 45,0 0 0,7 0-149,-2 0 1,-2 0 110,2 0 1,5 0-144,4 0 1,5 0 78,-5 0 1,7 0 48,-2 0 1,4-6-51,0-4 1,-3-3 36,-1-1 0,0 0 138,5 0 0,0 0-55,-1-1 0,1 6 23,0-1 1,0 2-87,0-1 0,-2 3 7,-3 6 1,-3-5-64,-6 0 1,1 0 84,4 5 0,-3 5-77,8 0 0,-3 4 63,2-4 1,4 0-200,-4-5 1,1 0 55,0 0 1,2-2 37,-3-2 1,0-4 68,5-7 1,-3 1 3,7 0 1,-2 0 88,-2 0 0,-2 4-110,-3 1 1,2 1 72,-7-2 1,1 4-44,-6 6 0,1 0 32,-1 0 0,1 0-40,0 0 1,4 2 0,1 2 0,-1-1-31,-4 7 0,-1-7-13,1 2 1,-2 1 41,-3-1 1,3 0-7,-3-5 1,-2 0 126,2 0 1,0 0-128,5 0 0,1-5 29,3 0 0,-2-1-22,2 1 0,-8 3 90,-1-2 1,-1 2-78,1 2 0,1 0 3,-6 0 0,7 2-19,-2 2 0,-2-2 18,2 3 1,0 1-96,5-1 0,-1 0 85,1-5 0,-1 0-9,1 0 0,0 0-3,-1 0 1,0 0-5,-5 0 1,4 0 39,-3 0 1,-1 0 3,1 0 0,-5 0-13,5 0 0,-7 0-12,3 0 0,-4 1 4,-2 4 1,-4-2 1,-1 7 1,-5-6-78,1 6 1,-5-5 67,-5 4-57,4-6 29,-11 10 14,10-12 0,-10 7 212,3-3-209,-4-3 178,-1 4-127,0-6 332,0 0-360,0 6 1,0 4-16,0 9 1,0 9-124,0 10 1,0 3 9,0 2 0,0 1 99,0 3 0,0-1-136,0 6 1,0-6 115,0 1 0,0 1 16,0-6 0,0 3 20,0-12 1,0-2 17,0-7 0,0 3 1,0-11 43,0 3 9,0-10-56,0-2-147,6-7 147,-4 0 110,4 0-8,-6 0 295,0 0-383,0 6 0,-6-5-74,-3 4 1,1 2 89,-2-3 1,1 1-108,-6-5 0,0 2 100,-4 2 0,1-2-103,-5 3 0,4-4 44,-5-1 1,0 0-7,-4 0 1,-1 0-6,1 0 0,-2 2 9,-3 3 0,3-4 25,-3 4 1,-4 1-9,-1-1 1,-3 1 50,-1-1 1,-6-2-52,1 7 0,-7-7 74,2 2 1,-3 1-63,-2-1 0,0-1 3,0-4 1,-4 0-186,-1 0 1,-1 0 203,1 0 1,-7 0-8,-7 0 0,0 0 0,5 0 1,0-1-8,0-4 0,-7 2-9,38-2 0,0 0 0,-1 3 0,0 0-154,0-3 0,1 0 0,-2 1 1,0-1 77,2-2 0,0-1 0,-39-4 73,38 7 0,1 0 0,0-1 0,0 0 0,-3 1 0,0 0 0,-1 0 0,0-1-50,1 1 1,0 1 0,-1-2 0,0 1 114,4 2 1,-1 1 0,0-1 0,-1 1-64,-1 2 0,0 0 0,-1 0 0,-2 0 6,1 0 1,0 0-1,1 0 1,0 0 6,-37 0 0,39 0 1,1 0-53,-40 0 0,39 1 1,0 0 24,0 1 0,-1 0 0,1-1 0,0 0-51,2 1 1,0 1 0,-2-2 0,2-1 41,-36 0 0,0 0 2,5 0 0,3-4 5,-3-1 0,3-1-23,-8 1 0,10 3 140,4-2 0,8 0-126,2 0 0,11 0 221,-2-5 0,12 4 9,2-4 1,7-1 28,8-4 0,6-5-141,3 0 1,4-6-68,1 1 1,1-3 62,4-1 1,5-1-230,9 1 1,-2-5-126,7 0 1,-5-7 44,4 2 0,-4-3-25,5-1 1,-7-1 58,2 0 0,0 2-166,-4 3 0,0 8 99,-10 7 251,0-1 0,-5 2 0,0 1 0</inkml:trace>
  <inkml:trace contextRef="#ctx0" brushRef="#br0">18256 17202 8442,'-6'-21'0,"3"6"-636,-7-4 1,7 3-219,-2 2 1568,4-1-501,1 1 0,1 1-80,4 4 0,4 1-133,10 3 0,2 2 2,3-6 1,7 6 42,-2-2 1,9-3-13,-1-2 1,5 3 94,0-3 1,2 5-102,4-4 0,-2-1 41,6-4 1,0 0-35,5 0 1,0 1-207,-1 4 0,3-4 172,3 4 0,-4-4-7,4-1 0,1 1-107,-2 4 1,-2-4 126,-2 3 1,-2-2-81,11-2 0,1-1 55,4 1 0,0 5-22,0-1 0,-2 2 56,-2-1 1,7-2-284,-3 6 1,3-4 303,-2 4 0,-1 0 13,0 5 0,0 0-31,0 0 0,-5 0 12,1 0 0,-3 0-14,3 0 1,7 0 1,-3 0 1,-1 0-54,-4 0 1,-1 2 47,1 2 1,4-2-68,-4 3 0,3 1 23,2-1 0,-1 0-8,-4-5 1,2 4 7,-6 1 0,-1 0-91,-4-5 0,5 4 108,0 1 1,1 0-8,-2-5 1,-7 0 27,3 0 0,-3 2-26,3 2 0,-7-2 23,-3 3 0,2 1 46,-1-1 0,-1 6 6,-4-2 1,0 2-59,-1-1 0,-1 2 167,-3-2 1,2-4-182,-7-1 0,-2 1 319,-7-1 1,-2 4-304,-3-4 0,-3 1 103,3-1 0,-8-3-167,-2 3 53,1-4 1,-2 1-10,-3 2 197,-4-2-171,-1 4 312,0-6 1,0 0-210,-6 0-146,4 0 1,-9 7 56,6 2 1,1 5-7,4 5 0,-5 10-115,0 9 1,-1 9 60,1 5 1,4 3-63,-4 2 1,-1 0-44,1 0 1,-5 0-13,6 0 0,-6-2 65,5-3 1,1-4 27,4-11 0,0-3 30,0-11 1,0-2-4,0-7 40,0-6-93,0-2 575,0-6 309,0 0-744,0-6 0,-7-2-154,-2-6 1,1 0 53,-2-1 1,-4 1 20,-5 0 1,-6 6 10,1 3 0,-9-1-20,-5 1 0,-3 1-40,-1 4 1,-7 1 40,-4 4 0,1 3-75,-5 6 1,1-5 103,-16 1 1,1 1-189,29-2 1,-1 1-1,3-2 1,-1 0 190,-1 1 1,-1 1 0,0-2 0,1 0-2,2-1 1,-1 0 0,-1 0-1,-1 0-22,-2 0 1,0 0 0,-1 0-1,-1 0 19,-3 1 1,0-1 0,3-1-1,-1 0-29,1-1 0,0 0 1,-1 1-1,1-1 26,-3-2 1,0-1-1,1 0 1,-1 0-22,0-1 1,0-2 0,2 1 0,0 0 15,-2 0 0,0 0 1,5 0-1,-1 0 28,-4 0 1,0 0 0,2 0 0,0 0-16,-2 0 0,0 0 1,3 0-1,0 0 5,-1 0 0,1 0 1,2 0-1,0 0 43,-3 0 1,1 0 0,3 0-1,0 0-49,-2 0 1,1 0 0,2 0 0,0 0-35,0 0 0,0 0 0,-37 0 43,-1 0 1,7-4-77,-2-1 1,-1-6 67,1 1 1,0 2-104,5-1 1,1-1-48,4-4 1,3 0 107,6 0 0,0 1 53,0 4 1,5-4-39,0 4 1,1 1 141,-1-2 1,-1 5-129,5-4 1,6 6 137,4-2 1,6-1-22,-1 1 0,4-5 180,6 6 0,2-7-205,7 1 0,1-4 397,4-5 0,3-5-597,6-9 0,11-3 115,3-7 1,10-11-169,-1-2 0,4-11-56,1 1 1,6-4 123,-1-1 1,-16 34 0,-1-1-11,-1 0 1,-2 0 0,2 0 0,-1 0-549,14-33 661,-6 12 0,1-2 0,-4 12 0,1 3 0,-3 8 0,-4 6 0</inkml:trace>
</inkml:ink>
</file>

<file path=ppt/media/image1.png>
</file>

<file path=ppt/media/image2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tiff>
</file>

<file path=ppt/media/image37.png>
</file>

<file path=ppt/media/image38.png>
</file>

<file path=ppt/media/image39.png>
</file>

<file path=ppt/media/image4.png>
</file>

<file path=ppt/media/image40.png>
</file>

<file path=ppt/media/image46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5010D5-81C9-C448-82E8-71177EBFEC32}" type="datetimeFigureOut">
              <a:rPr lang="en-US" smtClean="0"/>
              <a:t>3/28/22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6DF27-AD16-B741-919E-EA3A35DE9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07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673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479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8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56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508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26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337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285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uFillTx/>
              </a:defRPr>
            </a:lvl1pPr>
            <a:lvl2pPr marL="457189" indent="0" algn="ctr">
              <a:buNone/>
              <a:defRPr sz="2000">
                <a:uFillTx/>
              </a:defRPr>
            </a:lvl2pPr>
            <a:lvl3pPr marL="914377" indent="0" algn="ctr">
              <a:buNone/>
              <a:defRPr sz="1800">
                <a:uFillTx/>
              </a:defRPr>
            </a:lvl3pPr>
            <a:lvl4pPr marL="1371566" indent="0" algn="ctr">
              <a:buNone/>
              <a:defRPr sz="1600">
                <a:uFillTx/>
              </a:defRPr>
            </a:lvl4pPr>
            <a:lvl5pPr marL="1828754" indent="0" algn="ctr">
              <a:buNone/>
              <a:defRPr sz="1600">
                <a:uFillTx/>
              </a:defRPr>
            </a:lvl5pPr>
            <a:lvl6pPr marL="2285943" indent="0" algn="ctr">
              <a:buNone/>
              <a:defRPr sz="1600">
                <a:uFillTx/>
              </a:defRPr>
            </a:lvl6pPr>
            <a:lvl7pPr marL="2743131" indent="0" algn="ctr">
              <a:buNone/>
              <a:defRPr sz="1600">
                <a:uFillTx/>
              </a:defRPr>
            </a:lvl7pPr>
            <a:lvl8pPr marL="3200320" indent="0" algn="ctr">
              <a:buNone/>
              <a:defRPr sz="1600">
                <a:uFillTx/>
              </a:defRPr>
            </a:lvl8pPr>
            <a:lvl9pPr marL="3657509" indent="0" algn="ctr">
              <a:buNone/>
              <a:defRPr sz="1600">
                <a:uFillTx/>
              </a:defRPr>
            </a:lvl9pPr>
          </a:lstStyle>
          <a:p>
            <a:r>
              <a:rPr lang="en-US" dirty="0">
                <a:uFillTx/>
              </a:rPr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6786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3/28/22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355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393901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508073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35144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510131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>
                <a:uFillTx/>
              </a:defRPr>
            </a:lvl1pPr>
            <a:lvl2pPr>
              <a:defRPr sz="2800">
                <a:uFillTx/>
              </a:defRPr>
            </a:lvl2pPr>
            <a:lvl3pPr>
              <a:defRPr sz="2400">
                <a:uFillTx/>
              </a:defRPr>
            </a:lvl3pPr>
            <a:lvl4pPr>
              <a:defRPr sz="2000">
                <a:uFillTx/>
              </a:defRPr>
            </a:lvl4pPr>
            <a:lvl5pPr>
              <a:defRPr sz="2000">
                <a:uFillTx/>
              </a:defRPr>
            </a:lvl5pPr>
            <a:lvl6pPr>
              <a:defRPr sz="2000">
                <a:uFillTx/>
              </a:defRPr>
            </a:lvl6pPr>
            <a:lvl7pPr>
              <a:defRPr sz="2000">
                <a:uFillTx/>
              </a:defRPr>
            </a:lvl7pPr>
            <a:lvl8pPr>
              <a:defRPr sz="2000">
                <a:uFillTx/>
              </a:defRPr>
            </a:lvl8pPr>
            <a:lvl9pPr>
              <a:defRPr sz="2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006184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>
                <a:uFillTx/>
              </a:defRPr>
            </a:lvl1pPr>
            <a:lvl2pPr marL="457189" indent="0">
              <a:buNone/>
              <a:defRPr sz="2800">
                <a:uFillTx/>
              </a:defRPr>
            </a:lvl2pPr>
            <a:lvl3pPr marL="914377" indent="0">
              <a:buNone/>
              <a:defRPr sz="2400">
                <a:uFillTx/>
              </a:defRPr>
            </a:lvl3pPr>
            <a:lvl4pPr marL="1371566" indent="0">
              <a:buNone/>
              <a:defRPr sz="2000">
                <a:uFillTx/>
              </a:defRPr>
            </a:lvl4pPr>
            <a:lvl5pPr marL="1828754" indent="0">
              <a:buNone/>
              <a:defRPr sz="2000">
                <a:uFillTx/>
              </a:defRPr>
            </a:lvl5pPr>
            <a:lvl6pPr marL="2285943" indent="0">
              <a:buNone/>
              <a:defRPr sz="2000">
                <a:uFillTx/>
              </a:defRPr>
            </a:lvl6pPr>
            <a:lvl7pPr marL="2743131" indent="0">
              <a:buNone/>
              <a:defRPr sz="2000">
                <a:uFillTx/>
              </a:defRPr>
            </a:lvl7pPr>
            <a:lvl8pPr marL="3200320" indent="0">
              <a:buNone/>
              <a:defRPr sz="2000">
                <a:uFillTx/>
              </a:defRPr>
            </a:lvl8pPr>
            <a:lvl9pPr marL="3657509" indent="0">
              <a:buNone/>
              <a:defRPr sz="2000">
                <a:uFillTx/>
              </a:defRPr>
            </a:lvl9pPr>
          </a:lstStyle>
          <a:p>
            <a:endParaRPr lang="en-US"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956953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397568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9193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0707532D-10C1-AA49-B4A4-A871B8E03AF0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32571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465784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0707532D-10C1-AA49-B4A4-A871B8E03AF0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61090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541060"/>
            <a:ext cx="10801350" cy="1305579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26025"/>
            <a:ext cx="10515600" cy="4150940"/>
          </a:xfrm>
        </p:spPr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TextBox 6"/>
          <p:cNvSpPr txBox="1">
            <a:spLocks/>
          </p:cNvSpPr>
          <p:nvPr userDrawn="1"/>
        </p:nvSpPr>
        <p:spPr>
          <a:xfrm>
            <a:off x="175999" y="17172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uFillTx/>
              </a:rPr>
              <a:t>Todo</a:t>
            </a:r>
            <a:r>
              <a:rPr lang="en-US" dirty="0">
                <a:uFillTx/>
              </a:rPr>
              <a:t> Slide</a:t>
            </a:r>
          </a:p>
        </p:txBody>
      </p:sp>
      <p:sp>
        <p:nvSpPr>
          <p:cNvPr id="8" name="TextBox 7"/>
          <p:cNvSpPr txBox="1">
            <a:spLocks/>
          </p:cNvSpPr>
          <p:nvPr userDrawn="1"/>
        </p:nvSpPr>
        <p:spPr>
          <a:xfrm rot="2080315">
            <a:off x="8030560" y="740354"/>
            <a:ext cx="5319706" cy="461665"/>
          </a:xfrm>
          <a:prstGeom prst="rect">
            <a:avLst/>
          </a:prstGeom>
          <a:pattFill prst="wdUpDiag">
            <a:fgClr>
              <a:schemeClr val="accent2">
                <a:lumMod val="50000"/>
              </a:schemeClr>
            </a:fgClr>
            <a:bgClr>
              <a:srgbClr val="FFC000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effectLst>
                  <a:glow rad="368300">
                    <a:srgbClr val="FFC000">
                      <a:alpha val="76000"/>
                    </a:srgbClr>
                  </a:glow>
                </a:effectLst>
                <a:uFillTx/>
              </a:rPr>
              <a:t>Under Construction</a:t>
            </a:r>
          </a:p>
        </p:txBody>
      </p:sp>
    </p:spTree>
    <p:extLst>
      <p:ext uri="{BB962C8B-B14F-4D97-AF65-F5344CB8AC3E}">
        <p14:creationId xmlns:p14="http://schemas.microsoft.com/office/powerpoint/2010/main" val="695182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03313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1pPr>
            <a:lvl2pPr marL="45720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2pPr>
            <a:lvl3pPr marL="10620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3pPr>
            <a:lvl4pPr marL="159385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4pPr>
            <a:lvl5pPr marL="20526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38405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3/28/22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61223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3/28/22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43548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44087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3/28/22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92104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2450" y="320675"/>
            <a:ext cx="10801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 defTabSz="914377"/>
              <a:t>3/28/22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 defTabSz="914377"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87650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uFillTx/>
          <a:latin typeface="+mj-lt"/>
          <a:ea typeface="Helvetica Neue" charset="0"/>
          <a:cs typeface="Helvetica Neue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2200"/>
        </a:spcBef>
        <a:buFont typeface="Wingdings" charset="2"/>
        <a:buNone/>
        <a:defRPr sz="2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0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en-US">
          <a:uFillTx/>
        </a:defRPr>
      </a:defPPr>
      <a:lvl1pPr marL="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9.emf"/><Relationship Id="rId7" Type="http://schemas.openxmlformats.org/officeDocument/2006/relationships/image" Target="../media/image15.emf"/><Relationship Id="rId12" Type="http://schemas.openxmlformats.org/officeDocument/2006/relationships/image" Target="../media/image1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11" Type="http://schemas.openxmlformats.org/officeDocument/2006/relationships/image" Target="../media/image11.emf"/><Relationship Id="rId5" Type="http://schemas.openxmlformats.org/officeDocument/2006/relationships/image" Target="../media/image13.emf"/><Relationship Id="rId10" Type="http://schemas.openxmlformats.org/officeDocument/2006/relationships/image" Target="../media/image10.emf"/><Relationship Id="rId4" Type="http://schemas.openxmlformats.org/officeDocument/2006/relationships/image" Target="../media/image12.emf"/><Relationship Id="rId9" Type="http://schemas.openxmlformats.org/officeDocument/2006/relationships/image" Target="../media/image17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13" Type="http://schemas.openxmlformats.org/officeDocument/2006/relationships/image" Target="../media/image11.emf"/><Relationship Id="rId3" Type="http://schemas.openxmlformats.org/officeDocument/2006/relationships/image" Target="../media/image9.emf"/><Relationship Id="rId7" Type="http://schemas.openxmlformats.org/officeDocument/2006/relationships/image" Target="../media/image22.emf"/><Relationship Id="rId12" Type="http://schemas.openxmlformats.org/officeDocument/2006/relationships/image" Target="../media/image27.emf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11" Type="http://schemas.openxmlformats.org/officeDocument/2006/relationships/image" Target="../media/image26.emf"/><Relationship Id="rId5" Type="http://schemas.openxmlformats.org/officeDocument/2006/relationships/image" Target="../media/image20.emf"/><Relationship Id="rId15" Type="http://schemas.openxmlformats.org/officeDocument/2006/relationships/customXml" Target="../ink/ink2.xml"/><Relationship Id="rId10" Type="http://schemas.openxmlformats.org/officeDocument/2006/relationships/image" Target="../media/image25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Relationship Id="rId14" Type="http://schemas.openxmlformats.org/officeDocument/2006/relationships/image" Target="../media/image2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enix.org/system/files/conference/osdi16/osdi16-abadi.pdf" TargetMode="External"/><Relationship Id="rId2" Type="http://schemas.openxmlformats.org/officeDocument/2006/relationships/hyperlink" Target="https://papers.nips.cc/paper/8092-automatic-differentiation-in-ml-where-we-are-and-where-we-should-be-go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812.01329.pdf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ro.umontreal.ca/~lisa/pointeurs/theano_scipy2010.pdf" TargetMode="External"/><Relationship Id="rId2" Type="http://schemas.openxmlformats.org/officeDocument/2006/relationships/hyperlink" Target="http://www.jmlr.org/papers/volume18/17-468/17-468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903.01855.pdf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603.04467.pdf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2">
            <a:extLst>
              <a:ext uri="{FF2B5EF4-FFF2-40B4-BE49-F238E27FC236}">
                <a16:creationId xmlns:a16="http://schemas.microsoft.com/office/drawing/2014/main" id="{2E258B90-0F12-634D-B10B-BF94645DDE0A}"/>
              </a:ext>
            </a:extLst>
          </p:cNvPr>
          <p:cNvSpPr txBox="1">
            <a:spLocks/>
          </p:cNvSpPr>
          <p:nvPr/>
        </p:nvSpPr>
        <p:spPr bwMode="auto">
          <a:xfrm>
            <a:off x="4517745" y="4683739"/>
            <a:ext cx="7001435" cy="1271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marL="342900" lvl="0" indent="-342900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None/>
              <a:defRPr sz="2800" b="0" i="0" kern="1200">
                <a:solidFill>
                  <a:srgbClr val="404040"/>
                </a:solidFill>
                <a:latin typeface="Tahoma"/>
                <a:ea typeface="Helvetica Neue Light" charset="0"/>
                <a:cs typeface="Tahoma"/>
              </a:defRPr>
            </a:lvl1pPr>
            <a:lvl2pPr marL="628650" lvl="1" indent="-171450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 marL="1089025" lvl="2" indent="-174625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ucida Grande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 marL="1541463" lvl="3" indent="-169863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 marL="2001838" lvl="4" indent="-173038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ucida Grande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5pPr>
            <a:lvl6pPr marL="2514600" lvl="5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r" defTabSz="4572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 charset="0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entury Gothic" panose="020B0502020202020204" pitchFamily="34" charset="0"/>
                <a:cs typeface="Calibri" panose="020F0502020204030204" pitchFamily="34" charset="0"/>
              </a:rPr>
              <a:t>Joseph E. Gonzalez</a:t>
            </a:r>
          </a:p>
          <a:p>
            <a:pPr marL="342900" marR="0" lvl="0" indent="-342900" algn="r" defTabSz="4572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 charset="0"/>
              <a:buNone/>
              <a:tabLst/>
              <a:defRPr/>
            </a:pPr>
            <a:r>
              <a:rPr lang="en-US" sz="2400" dirty="0">
                <a:latin typeface="Century Gothic" panose="020B0502020202020204" pitchFamily="34" charset="0"/>
                <a:cs typeface="Calibri" panose="020F0502020204030204" pitchFamily="34" charset="0"/>
              </a:rPr>
              <a:t>Co-director of the RISE Lab</a:t>
            </a:r>
            <a:br>
              <a:rPr lang="en-US" sz="2400" dirty="0">
                <a:latin typeface="Century Gothic" panose="020B0502020202020204" pitchFamily="34" charset="0"/>
                <a:cs typeface="Calibri" panose="020F0502020204030204" pitchFamily="34" charset="0"/>
              </a:rPr>
            </a:br>
            <a:r>
              <a:rPr kumimoji="0" lang="en-US" sz="2000" b="0" i="0" u="sng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entury Gothic" panose="020B0502020202020204" pitchFamily="34" charset="0"/>
                <a:cs typeface="Calibri" panose="020F0502020204030204" pitchFamily="34" charset="0"/>
              </a:rPr>
              <a:t>jegonzal@cs.berkeley.edu</a:t>
            </a:r>
            <a:endParaRPr kumimoji="0" lang="en-US" sz="2000" b="0" i="0" u="sng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entury Gothic" panose="020B050202020202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DB2976-31A7-0C41-A48C-33994F7292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1680" y="419757"/>
            <a:ext cx="10477500" cy="4053794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chemeClr val="accent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AI-Systems</a:t>
            </a:r>
            <a:br>
              <a:rPr lang="en-US" sz="8800" dirty="0">
                <a:solidFill>
                  <a:schemeClr val="accent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7200" dirty="0">
                <a:solidFill>
                  <a:schemeClr val="accent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Machine Learning Frameworks</a:t>
            </a:r>
            <a:endParaRPr lang="en-US" sz="8800" dirty="0">
              <a:solidFill>
                <a:schemeClr val="accent5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54878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9704">
        <p159:morph option="byObject"/>
      </p:transition>
    </mc:Choice>
    <mc:Fallback xmlns="">
      <p:transition spd="slow" advTm="19704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CB492-9FC3-AF4D-AAFF-9A1B8B978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49" y="320675"/>
            <a:ext cx="11347107" cy="1325563"/>
          </a:xfrm>
        </p:spPr>
        <p:txBody>
          <a:bodyPr>
            <a:normAutofit/>
          </a:bodyPr>
          <a:lstStyle/>
          <a:p>
            <a:r>
              <a:rPr lang="en-US" dirty="0"/>
              <a:t>Embedded Domain Specific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2F768-861F-8149-B722-AD3FC29E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49" y="1646238"/>
            <a:ext cx="11087102" cy="435133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Domain specific languages (DSLs) provide </a:t>
            </a:r>
            <a:r>
              <a:rPr lang="en-US" b="1" dirty="0"/>
              <a:t>specialized functionality</a:t>
            </a:r>
            <a:r>
              <a:rPr lang="en-US" dirty="0"/>
              <a:t> for a given task</a:t>
            </a:r>
          </a:p>
          <a:p>
            <a:pPr lvl="1"/>
            <a:r>
              <a:rPr lang="en-US" dirty="0">
                <a:sym typeface="Wingdings" pitchFamily="2" charset="2"/>
              </a:rPr>
              <a:t>Limited functionality  </a:t>
            </a:r>
            <a:r>
              <a:rPr lang="en-US" b="1" dirty="0">
                <a:sym typeface="Wingdings" pitchFamily="2" charset="2"/>
              </a:rPr>
              <a:t>simplicity</a:t>
            </a:r>
            <a:r>
              <a:rPr lang="en-US" dirty="0">
                <a:sym typeface="Wingdings" pitchFamily="2" charset="2"/>
              </a:rPr>
              <a:t> and </a:t>
            </a:r>
            <a:r>
              <a:rPr lang="en-US" b="1" dirty="0">
                <a:sym typeface="Wingdings" pitchFamily="2" charset="2"/>
              </a:rPr>
              <a:t>optimization</a:t>
            </a:r>
            <a:endParaRPr lang="en-US" b="1" dirty="0"/>
          </a:p>
          <a:p>
            <a:pPr lvl="1"/>
            <a:r>
              <a:rPr lang="en-US" b="1" dirty="0"/>
              <a:t>Example:</a:t>
            </a:r>
            <a:r>
              <a:rPr lang="en-US" dirty="0"/>
              <a:t> SQL </a:t>
            </a:r>
            <a:r>
              <a:rPr lang="en-US" dirty="0">
                <a:sym typeface="Wingdings" pitchFamily="2" charset="2"/>
              </a:rPr>
              <a:t> Specialized for data manipulation</a:t>
            </a:r>
          </a:p>
          <a:p>
            <a:r>
              <a:rPr lang="en-US" dirty="0">
                <a:sym typeface="Wingdings" pitchFamily="2" charset="2"/>
              </a:rPr>
              <a:t>Embedded DSLs are </a:t>
            </a:r>
            <a:r>
              <a:rPr lang="en-US" b="1" dirty="0">
                <a:sym typeface="Wingdings" pitchFamily="2" charset="2"/>
              </a:rPr>
              <a:t>libraries</a:t>
            </a:r>
            <a:r>
              <a:rPr lang="en-US" dirty="0">
                <a:sym typeface="Wingdings" pitchFamily="2" charset="2"/>
              </a:rPr>
              <a:t> or </a:t>
            </a:r>
            <a:r>
              <a:rPr lang="en-US" b="1" dirty="0">
                <a:sym typeface="Wingdings" pitchFamily="2" charset="2"/>
              </a:rPr>
              <a:t>language extensions</a:t>
            </a:r>
            <a:r>
              <a:rPr lang="en-US" dirty="0">
                <a:sym typeface="Wingdings" pitchFamily="2" charset="2"/>
              </a:rPr>
              <a:t> within a general-purpose language tailored to a specific task</a:t>
            </a:r>
          </a:p>
          <a:p>
            <a:pPr lvl="1"/>
            <a:r>
              <a:rPr lang="en-US" dirty="0">
                <a:sym typeface="Wingdings" pitchFamily="2" charset="2"/>
              </a:rPr>
              <a:t>Combine benefits of DSL and general languages</a:t>
            </a:r>
          </a:p>
          <a:p>
            <a:pPr lvl="1"/>
            <a:r>
              <a:rPr lang="en-US" b="1" dirty="0">
                <a:sym typeface="Wingdings" pitchFamily="2" charset="2"/>
              </a:rPr>
              <a:t>Example:</a:t>
            </a:r>
            <a:r>
              <a:rPr lang="en-US" dirty="0">
                <a:sym typeface="Wingdings" pitchFamily="2" charset="2"/>
              </a:rPr>
              <a:t> linear algebra libraries</a:t>
            </a:r>
          </a:p>
          <a:p>
            <a:r>
              <a:rPr lang="en-US" dirty="0">
                <a:sym typeface="Wingdings" pitchFamily="2" charset="2"/>
              </a:rPr>
              <a:t>Embedded DSLs have played a significant role in ML</a:t>
            </a:r>
          </a:p>
          <a:p>
            <a:pPr lvl="1"/>
            <a:r>
              <a:rPr lang="en-US" dirty="0">
                <a:sym typeface="Wingdings" pitchFamily="2" charset="2"/>
              </a:rPr>
              <a:t>Linear Algebra  Pipelines  Differentiable Programs</a:t>
            </a:r>
            <a:endParaRPr lang="en-US" b="1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399377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0DEF8-E284-3045-B143-45382939D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0"/>
            <a:ext cx="10801350" cy="1325563"/>
          </a:xfrm>
        </p:spPr>
        <p:txBody>
          <a:bodyPr/>
          <a:lstStyle/>
          <a:p>
            <a:r>
              <a:rPr lang="en-US" dirty="0"/>
              <a:t>Machine Learning Pipelines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602DF-7A9E-C046-8F94-4C77A07BD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351339"/>
          </a:xfrm>
        </p:spPr>
        <p:txBody>
          <a:bodyPr/>
          <a:lstStyle/>
          <a:p>
            <a:r>
              <a:rPr lang="en-US" dirty="0" err="1"/>
              <a:t>Scikit</a:t>
            </a:r>
            <a:r>
              <a:rPr lang="en-US" dirty="0"/>
              <a:t> Learn Pipelines (2011)</a:t>
            </a:r>
          </a:p>
          <a:p>
            <a:pPr lvl="1"/>
            <a:r>
              <a:rPr lang="en-US" dirty="0"/>
              <a:t>Describes </a:t>
            </a:r>
            <a:r>
              <a:rPr lang="en-US" b="1" dirty="0"/>
              <a:t>composition</a:t>
            </a:r>
            <a:r>
              <a:rPr lang="en-US" dirty="0"/>
              <a:t> of feature transformations and models</a:t>
            </a:r>
          </a:p>
          <a:p>
            <a:pPr lvl="1"/>
            <a:r>
              <a:rPr lang="en-US" dirty="0"/>
              <a:t>Enables </a:t>
            </a:r>
            <a:r>
              <a:rPr lang="en-US" b="1" dirty="0"/>
              <a:t>end-to-end training</a:t>
            </a:r>
            <a:r>
              <a:rPr lang="en-US" dirty="0"/>
              <a:t> and </a:t>
            </a:r>
            <a:r>
              <a:rPr lang="en-US" b="1" dirty="0"/>
              <a:t>standardized</a:t>
            </a:r>
            <a:r>
              <a:rPr lang="en-US" dirty="0"/>
              <a:t> prediction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Spark ML Pipelines (Similar to </a:t>
            </a:r>
            <a:r>
              <a:rPr lang="en-US" dirty="0" err="1"/>
              <a:t>SkLearn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5E7F887-4490-0F48-8BAF-4D8978BCB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471" y="2665178"/>
            <a:ext cx="12192000" cy="16721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F8710D-D5B1-BB47-B051-6BC6C144F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471" y="5224172"/>
            <a:ext cx="12192000" cy="138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9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855C-77FC-ED4B-8F77-32D0853AD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7" y="218194"/>
            <a:ext cx="10801350" cy="1325563"/>
          </a:xfrm>
        </p:spPr>
        <p:txBody>
          <a:bodyPr/>
          <a:lstStyle/>
          <a:p>
            <a:r>
              <a:rPr lang="en-US" dirty="0" err="1"/>
              <a:t>SystemML</a:t>
            </a:r>
            <a:r>
              <a:rPr lang="en-US" dirty="0"/>
              <a:t> (VLDB’16)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13B40-47C3-0144-972B-53DE7B79F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643" y="1646238"/>
            <a:ext cx="6189826" cy="435133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Developed at IBM</a:t>
            </a:r>
          </a:p>
          <a:p>
            <a:r>
              <a:rPr lang="en-US" b="1" dirty="0"/>
              <a:t>Domain specific language</a:t>
            </a:r>
            <a:r>
              <a:rPr lang="en-US" dirty="0"/>
              <a:t> for describing ML algorithms</a:t>
            </a:r>
          </a:p>
          <a:p>
            <a:pPr lvl="1"/>
            <a:r>
              <a:rPr lang="en-US" dirty="0"/>
              <a:t>Python/R like but </a:t>
            </a:r>
            <a:r>
              <a:rPr lang="en-US" b="1" dirty="0"/>
              <a:t>not embedded</a:t>
            </a:r>
          </a:p>
          <a:p>
            <a:pPr lvl="1"/>
            <a:r>
              <a:rPr lang="en-US" dirty="0"/>
              <a:t>Optimizer and runtime to execute on </a:t>
            </a:r>
            <a:r>
              <a:rPr lang="en-US" b="1" dirty="0"/>
              <a:t>Apache Spark</a:t>
            </a:r>
          </a:p>
          <a:p>
            <a:r>
              <a:rPr lang="en-US" dirty="0"/>
              <a:t>Explored range of optimizations</a:t>
            </a:r>
          </a:p>
          <a:p>
            <a:pPr lvl="1"/>
            <a:r>
              <a:rPr lang="en-US" dirty="0"/>
              <a:t>Data repartitioning</a:t>
            </a:r>
          </a:p>
          <a:p>
            <a:pPr lvl="1"/>
            <a:r>
              <a:rPr lang="en-US" dirty="0"/>
              <a:t>Caching</a:t>
            </a:r>
          </a:p>
          <a:p>
            <a:pPr lvl="1"/>
            <a:r>
              <a:rPr lang="en-US" dirty="0"/>
              <a:t>Distributed matrix representations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1B52E7-B264-D149-B706-D2623006F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7469" y="0"/>
            <a:ext cx="5446888" cy="666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86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5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855C-77FC-ED4B-8F77-32D0853AD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Keystone ML (ICDE’17)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13B40-47C3-0144-972B-53DE7B79F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" y="1825625"/>
            <a:ext cx="5615517" cy="4351339"/>
          </a:xfrm>
        </p:spPr>
        <p:txBody>
          <a:bodyPr>
            <a:normAutofit/>
          </a:bodyPr>
          <a:lstStyle/>
          <a:p>
            <a:r>
              <a:rPr lang="en-US" sz="2400" dirty="0"/>
              <a:t>Developed in </a:t>
            </a:r>
            <a:r>
              <a:rPr lang="en-US" sz="2400" dirty="0" err="1"/>
              <a:t>AMPLab@Berkeley</a:t>
            </a:r>
            <a:endParaRPr lang="en-US" sz="2400" dirty="0"/>
          </a:p>
          <a:p>
            <a:r>
              <a:rPr lang="en-US" sz="2400" dirty="0"/>
              <a:t>Pipelines of </a:t>
            </a:r>
            <a:r>
              <a:rPr lang="en-US" sz="2400" b="1" dirty="0"/>
              <a:t>ML algorithms </a:t>
            </a:r>
            <a:r>
              <a:rPr lang="en-US" sz="2400" dirty="0"/>
              <a:t>and optimization on top of Spark</a:t>
            </a:r>
          </a:p>
          <a:p>
            <a:pPr lvl="1"/>
            <a:r>
              <a:rPr lang="en-US" sz="2000" b="1" dirty="0"/>
              <a:t>Embedded Scala DSL</a:t>
            </a:r>
          </a:p>
          <a:p>
            <a:pPr lvl="1"/>
            <a:r>
              <a:rPr lang="en-US" sz="2000" dirty="0"/>
              <a:t>Outperformed </a:t>
            </a:r>
            <a:r>
              <a:rPr lang="en-US" sz="2000" dirty="0" err="1"/>
              <a:t>SystemML</a:t>
            </a:r>
            <a:endParaRPr lang="en-US" sz="2000" dirty="0"/>
          </a:p>
          <a:p>
            <a:r>
              <a:rPr lang="en-US" sz="2400" dirty="0"/>
              <a:t>Cost based optimize to select best version of learning algorithm based on inputs</a:t>
            </a:r>
          </a:p>
          <a:p>
            <a:pPr lvl="1"/>
            <a:r>
              <a:rPr lang="en-US" sz="2000" dirty="0"/>
              <a:t>Example: QR vs L-BFGS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D3ED85-15B2-8E46-B6C6-6EFD0108A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967" y="1456797"/>
            <a:ext cx="6024033" cy="22515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DFA2AA-4471-ED42-A48A-7483BC22A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017" y="3877902"/>
            <a:ext cx="4912783" cy="265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745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18FD3-4CE2-E74E-B4C2-84F092A0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vs Algorithm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CAE2F-78F1-7B44-A62A-CA0E2FF54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426" y="3319992"/>
            <a:ext cx="11496675" cy="3217333"/>
          </a:xfrm>
        </p:spPr>
        <p:txBody>
          <a:bodyPr>
            <a:normAutofit/>
          </a:bodyPr>
          <a:lstStyle/>
          <a:p>
            <a:r>
              <a:rPr lang="en-US" dirty="0"/>
              <a:t>Increased focus on deep learning </a:t>
            </a:r>
            <a:r>
              <a:rPr lang="en-US" dirty="0">
                <a:sym typeface="Wingdings" pitchFamily="2" charset="2"/>
              </a:rPr>
              <a:t> 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empirical risk minimization for complex </a:t>
            </a:r>
            <a:r>
              <a:rPr lang="en-US" b="1" dirty="0">
                <a:sym typeface="Wingdings" pitchFamily="2" charset="2"/>
              </a:rPr>
              <a:t>differentiable models</a:t>
            </a:r>
          </a:p>
          <a:p>
            <a:r>
              <a:rPr lang="en-US" dirty="0">
                <a:sym typeface="Wingdings" pitchFamily="2" charset="2"/>
              </a:rPr>
              <a:t>Research shifts from algorithm design to </a:t>
            </a:r>
            <a:r>
              <a:rPr lang="en-US" b="1" dirty="0">
                <a:sym typeface="Wingdings" pitchFamily="2" charset="2"/>
              </a:rPr>
              <a:t>model design</a:t>
            </a:r>
          </a:p>
          <a:p>
            <a:r>
              <a:rPr lang="en-US" b="1" dirty="0">
                <a:sym typeface="Wingdings" pitchFamily="2" charset="2"/>
              </a:rPr>
              <a:t>Deep Learning </a:t>
            </a:r>
            <a:r>
              <a:rPr lang="en-US" b="1" dirty="0" err="1">
                <a:sym typeface="Wingdings" pitchFamily="2" charset="2"/>
              </a:rPr>
              <a:t>Frameworks:</a:t>
            </a:r>
            <a:r>
              <a:rPr lang="en-US" dirty="0" err="1">
                <a:sym typeface="Wingdings" pitchFamily="2" charset="2"/>
              </a:rPr>
              <a:t>Theano</a:t>
            </a:r>
            <a:r>
              <a:rPr lang="en-US" dirty="0">
                <a:sym typeface="Wingdings" pitchFamily="2" charset="2"/>
              </a:rPr>
              <a:t> (2008), Caffe (2014), </a:t>
            </a:r>
            <a:r>
              <a:rPr lang="en-US" dirty="0" err="1">
                <a:sym typeface="Wingdings" pitchFamily="2" charset="2"/>
              </a:rPr>
              <a:t>MXNet</a:t>
            </a:r>
            <a:r>
              <a:rPr lang="en-US" dirty="0">
                <a:sym typeface="Wingdings" pitchFamily="2" charset="2"/>
              </a:rPr>
              <a:t> (2015), TensorFlow (2015), </a:t>
            </a:r>
            <a:r>
              <a:rPr lang="en-US" dirty="0" err="1">
                <a:sym typeface="Wingdings" pitchFamily="2" charset="2"/>
              </a:rPr>
              <a:t>PyTorch</a:t>
            </a:r>
            <a:r>
              <a:rPr lang="en-US" dirty="0">
                <a:sym typeface="Wingdings" pitchFamily="2" charset="2"/>
              </a:rPr>
              <a:t> (2016)</a:t>
            </a:r>
          </a:p>
          <a:p>
            <a:pPr lvl="1"/>
            <a:r>
              <a:rPr lang="en-US" dirty="0">
                <a:sym typeface="Wingdings" pitchFamily="2" charset="2"/>
              </a:rPr>
              <a:t>Combine </a:t>
            </a:r>
            <a:r>
              <a:rPr lang="en-US" b="1" dirty="0">
                <a:sym typeface="Wingdings" pitchFamily="2" charset="2"/>
              </a:rPr>
              <a:t>automatic differentiation</a:t>
            </a:r>
            <a:r>
              <a:rPr lang="en-US" dirty="0">
                <a:sym typeface="Wingdings" pitchFamily="2" charset="2"/>
              </a:rPr>
              <a:t> with </a:t>
            </a:r>
            <a:r>
              <a:rPr lang="en-US" b="1" dirty="0">
                <a:sym typeface="Wingdings" pitchFamily="2" charset="2"/>
              </a:rPr>
              <a:t>hardware acceleration</a:t>
            </a:r>
            <a:endParaRPr lang="en-US" b="1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6DB379C-D614-0841-BAA9-E66EB5F494F5}"/>
              </a:ext>
            </a:extLst>
          </p:cNvPr>
          <p:cNvSpPr/>
          <p:nvPr/>
        </p:nvSpPr>
        <p:spPr>
          <a:xfrm>
            <a:off x="552450" y="1646238"/>
            <a:ext cx="2043994" cy="1040518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Languages</a:t>
            </a:r>
          </a:p>
          <a:p>
            <a:pPr algn="ctr"/>
            <a:r>
              <a:rPr lang="en-US" dirty="0"/>
              <a:t>(R/</a:t>
            </a:r>
            <a:r>
              <a:rPr lang="en-US" dirty="0" err="1"/>
              <a:t>Matlab</a:t>
            </a:r>
            <a:r>
              <a:rPr lang="en-US" dirty="0"/>
              <a:t>)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9266E31-19C9-AB4F-BF93-7127CA876EB1}"/>
              </a:ext>
            </a:extLst>
          </p:cNvPr>
          <p:cNvSpPr/>
          <p:nvPr/>
        </p:nvSpPr>
        <p:spPr>
          <a:xfrm>
            <a:off x="9785084" y="1646237"/>
            <a:ext cx="2043994" cy="1040518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Libraries of</a:t>
            </a:r>
            <a:br>
              <a:rPr lang="en-US" dirty="0"/>
            </a:br>
            <a:r>
              <a:rPr lang="en-US" dirty="0"/>
              <a:t>Algorithms</a:t>
            </a: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4F285BA8-EC3E-EC4F-AD11-BA65A11603EE}"/>
              </a:ext>
            </a:extLst>
          </p:cNvPr>
          <p:cNvSpPr/>
          <p:nvPr/>
        </p:nvSpPr>
        <p:spPr>
          <a:xfrm>
            <a:off x="2786478" y="1833474"/>
            <a:ext cx="6808572" cy="666045"/>
          </a:xfrm>
          <a:prstGeom prst="leftRightArrow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4D92E-7F7C-F147-8427-F293B5A13B38}"/>
              </a:ext>
            </a:extLst>
          </p:cNvPr>
          <p:cNvSpPr txBox="1"/>
          <p:nvPr/>
        </p:nvSpPr>
        <p:spPr>
          <a:xfrm>
            <a:off x="838200" y="2731681"/>
            <a:ext cx="135005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Generality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EE22EF-8942-D34F-BA0F-67D81D3DD849}"/>
              </a:ext>
            </a:extLst>
          </p:cNvPr>
          <p:cNvSpPr txBox="1"/>
          <p:nvPr/>
        </p:nvSpPr>
        <p:spPr>
          <a:xfrm>
            <a:off x="10230908" y="2731681"/>
            <a:ext cx="121058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Simplicity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5F8AAEC-439A-414C-ADE7-E09CB26F0327}"/>
              </a:ext>
            </a:extLst>
          </p:cNvPr>
          <p:cNvSpPr/>
          <p:nvPr/>
        </p:nvSpPr>
        <p:spPr>
          <a:xfrm>
            <a:off x="7278130" y="1736530"/>
            <a:ext cx="1754660" cy="85993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Pipeline</a:t>
            </a:r>
          </a:p>
          <a:p>
            <a:pPr algn="ctr"/>
            <a:r>
              <a:rPr lang="en-US" dirty="0"/>
              <a:t>(embedded)</a:t>
            </a:r>
          </a:p>
          <a:p>
            <a:pPr algn="ctr"/>
            <a:r>
              <a:rPr lang="en-US" dirty="0"/>
              <a:t>DSLs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E859035-7B35-A14B-AB0B-6E5886AD08BA}"/>
              </a:ext>
            </a:extLst>
          </p:cNvPr>
          <p:cNvSpPr/>
          <p:nvPr/>
        </p:nvSpPr>
        <p:spPr>
          <a:xfrm>
            <a:off x="4538767" y="1570486"/>
            <a:ext cx="2549329" cy="119202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Embedded DSLs for</a:t>
            </a:r>
            <a:br>
              <a:rPr lang="en-US" dirty="0"/>
            </a:br>
            <a:r>
              <a:rPr lang="en-US" dirty="0"/>
              <a:t>Differentiable Programs</a:t>
            </a:r>
          </a:p>
        </p:txBody>
      </p:sp>
    </p:spTree>
    <p:extLst>
      <p:ext uri="{BB962C8B-B14F-4D97-AF65-F5344CB8AC3E}">
        <p14:creationId xmlns:p14="http://schemas.microsoft.com/office/powerpoint/2010/main" val="325027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E5DFF9-15F4-CE4E-A244-4417805F9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</a:t>
            </a:r>
            <a:br>
              <a:rPr lang="en-US" dirty="0"/>
            </a:br>
            <a:r>
              <a:rPr lang="en-US" dirty="0"/>
              <a:t>Automatic Differentiation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7854D-9B4B-DF45-A231-CE1EE717BA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163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58EF92-1439-1040-B5F5-DBE556994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Differentiation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BBDE47-821E-FC45-B56E-480195294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 of computing </a:t>
            </a:r>
            <a:r>
              <a:rPr lang="en-US" b="1" dirty="0"/>
              <a:t>numeric derivatives </a:t>
            </a:r>
            <a:r>
              <a:rPr lang="en-US" dirty="0"/>
              <a:t>of a </a:t>
            </a:r>
            <a:r>
              <a:rPr lang="en-US" b="1" dirty="0"/>
              <a:t>program</a:t>
            </a:r>
            <a:r>
              <a:rPr lang="en-US" dirty="0"/>
              <a:t> by </a:t>
            </a:r>
            <a:r>
              <a:rPr lang="en-US" b="1" dirty="0"/>
              <a:t>tracking</a:t>
            </a:r>
            <a:r>
              <a:rPr lang="en-US" dirty="0"/>
              <a:t> the </a:t>
            </a:r>
            <a:r>
              <a:rPr lang="en-US" b="1" dirty="0"/>
              <a:t>forward</a:t>
            </a:r>
            <a:r>
              <a:rPr lang="en-US" dirty="0"/>
              <a:t> </a:t>
            </a:r>
            <a:r>
              <a:rPr lang="en-US" b="1" dirty="0"/>
              <a:t>execution </a:t>
            </a:r>
            <a:r>
              <a:rPr lang="en-US" dirty="0"/>
              <a:t>of that </a:t>
            </a:r>
            <a:r>
              <a:rPr lang="en-US" b="1" dirty="0"/>
              <a:t>program</a:t>
            </a:r>
          </a:p>
          <a:p>
            <a:r>
              <a:rPr lang="en-US" dirty="0"/>
              <a:t>Other methods for computing derivatives</a:t>
            </a:r>
          </a:p>
          <a:p>
            <a:pPr lvl="1"/>
            <a:r>
              <a:rPr lang="en-US" b="1" dirty="0"/>
              <a:t>Manual implementation:</a:t>
            </a:r>
            <a:r>
              <a:rPr lang="en-US" dirty="0"/>
              <a:t> the standard method in deep learning prior to these frameworks</a:t>
            </a:r>
          </a:p>
          <a:p>
            <a:pPr lvl="2"/>
            <a:r>
              <a:rPr lang="en-US" dirty="0">
                <a:sym typeface="Wingdings" pitchFamily="2" charset="2"/>
              </a:rPr>
              <a:t>laborious and </a:t>
            </a:r>
            <a:r>
              <a:rPr lang="en-US" b="1" dirty="0">
                <a:sym typeface="Wingdings" pitchFamily="2" charset="2"/>
              </a:rPr>
              <a:t>error prone</a:t>
            </a:r>
            <a:r>
              <a:rPr lang="en-US" dirty="0">
                <a:sym typeface="Wingdings" pitchFamily="2" charset="2"/>
              </a:rPr>
              <a:t>!</a:t>
            </a:r>
            <a:endParaRPr lang="en-US" dirty="0"/>
          </a:p>
          <a:p>
            <a:pPr lvl="1"/>
            <a:r>
              <a:rPr lang="en-US" b="1" dirty="0"/>
              <a:t>Numerical differentiation:</a:t>
            </a:r>
            <a:r>
              <a:rPr lang="en-US" dirty="0"/>
              <a:t> using finite differences</a:t>
            </a:r>
          </a:p>
          <a:p>
            <a:pPr lvl="2"/>
            <a:r>
              <a:rPr lang="en-US" dirty="0"/>
              <a:t>Easy, costly and sensitive to numerical precision </a:t>
            </a:r>
          </a:p>
          <a:p>
            <a:pPr lvl="1"/>
            <a:r>
              <a:rPr lang="en-US" b="1" dirty="0"/>
              <a:t>Symbolic differentiation:</a:t>
            </a:r>
            <a:r>
              <a:rPr lang="en-US" dirty="0"/>
              <a:t> using computer algebraic systems</a:t>
            </a:r>
          </a:p>
          <a:p>
            <a:pPr lvl="2"/>
            <a:r>
              <a:rPr lang="en-US" dirty="0"/>
              <a:t>Expressions can grow exponentially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03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ABD97-118E-AB47-A005-2F6B58D9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71" y="5109244"/>
            <a:ext cx="3598445" cy="1325563"/>
          </a:xfrm>
        </p:spPr>
        <p:txBody>
          <a:bodyPr>
            <a:noAutofit/>
          </a:bodyPr>
          <a:lstStyle/>
          <a:p>
            <a:r>
              <a:rPr lang="en-US" sz="2800" dirty="0"/>
              <a:t>Illustration from </a:t>
            </a:r>
            <a:br>
              <a:rPr lang="en-US" sz="2800" dirty="0"/>
            </a:br>
            <a:r>
              <a:rPr lang="en-US" sz="2800" dirty="0"/>
              <a:t>“</a:t>
            </a:r>
            <a:r>
              <a:rPr lang="en-US" sz="2800" i="1" dirty="0"/>
              <a:t>Automatic Differentiation in Machine Learning: a Survey</a:t>
            </a:r>
            <a:r>
              <a:rPr lang="en-US" sz="2800" dirty="0"/>
              <a:t>”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A67086-C447-8D43-9F41-4E162E517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8876" y="0"/>
            <a:ext cx="7913653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F1CFE49-9AD9-CE48-B6C7-F2FF8E56E1A6}"/>
                  </a:ext>
                </a:extLst>
              </p14:cNvPr>
              <p14:cNvContentPartPr/>
              <p14:nvPr/>
            </p14:nvContentPartPr>
            <p14:xfrm>
              <a:off x="5538240" y="-360"/>
              <a:ext cx="6209280" cy="4801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F1CFE49-9AD9-CE48-B6C7-F2FF8E56E1A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28880" y="-9720"/>
                <a:ext cx="6228000" cy="482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2610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ABD97-118E-AB47-A005-2F6B58D9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71" y="5109244"/>
            <a:ext cx="3598445" cy="1325563"/>
          </a:xfrm>
        </p:spPr>
        <p:txBody>
          <a:bodyPr>
            <a:noAutofit/>
          </a:bodyPr>
          <a:lstStyle/>
          <a:p>
            <a:r>
              <a:rPr lang="en-US" sz="2800" dirty="0"/>
              <a:t>Illustration from </a:t>
            </a:r>
            <a:br>
              <a:rPr lang="en-US" sz="2800" dirty="0"/>
            </a:br>
            <a:r>
              <a:rPr lang="en-US" sz="2800" dirty="0"/>
              <a:t>“</a:t>
            </a:r>
            <a:r>
              <a:rPr lang="en-US" sz="2800" i="1" dirty="0"/>
              <a:t>Automatic Differentiation in Machine Learning: a Survey</a:t>
            </a:r>
            <a:r>
              <a:rPr lang="en-US" sz="2800" dirty="0"/>
              <a:t>”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A67086-C447-8D43-9F41-4E162E517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8264" y="1096478"/>
            <a:ext cx="13296788" cy="1152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476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ABD97-118E-AB47-A005-2F6B58D9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95298" y="5566444"/>
            <a:ext cx="3598445" cy="1325563"/>
          </a:xfrm>
        </p:spPr>
        <p:txBody>
          <a:bodyPr>
            <a:noAutofit/>
          </a:bodyPr>
          <a:lstStyle/>
          <a:p>
            <a:r>
              <a:rPr lang="en-US" sz="2800" dirty="0"/>
              <a:t>Illustration from </a:t>
            </a:r>
            <a:br>
              <a:rPr lang="en-US" sz="2800" dirty="0"/>
            </a:br>
            <a:r>
              <a:rPr lang="en-US" sz="2800" dirty="0"/>
              <a:t>“</a:t>
            </a:r>
            <a:r>
              <a:rPr lang="en-US" sz="2800" i="1" dirty="0"/>
              <a:t>Automatic Differentiation in Machine Learning: a Survey</a:t>
            </a:r>
            <a:r>
              <a:rPr lang="en-US" sz="2800" dirty="0"/>
              <a:t>”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A67086-C447-8D43-9F41-4E162E517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37354" y="1370798"/>
            <a:ext cx="13296788" cy="1152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740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F64FB-9F9E-FA45-BF94-E3B0EFAE2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B53BE-37DC-CD43-AA01-E22AA9C01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Historical Evolution of Machine Learning Frameworks</a:t>
            </a:r>
          </a:p>
          <a:p>
            <a:r>
              <a:rPr lang="en-US" dirty="0"/>
              <a:t>Declarative (Lazy) vs Imperative (Eager) DSLs</a:t>
            </a:r>
          </a:p>
          <a:p>
            <a:r>
              <a:rPr lang="en-US" dirty="0"/>
              <a:t>Automatic Differentiation</a:t>
            </a:r>
          </a:p>
          <a:p>
            <a:r>
              <a:rPr lang="en-US" dirty="0"/>
              <a:t>This weeks reading</a:t>
            </a:r>
          </a:p>
        </p:txBody>
      </p:sp>
    </p:spTree>
    <p:extLst>
      <p:ext uri="{BB962C8B-B14F-4D97-AF65-F5344CB8AC3E}">
        <p14:creationId xmlns:p14="http://schemas.microsoft.com/office/powerpoint/2010/main" val="136621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ABD97-118E-AB47-A005-2F6B58D9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95298" y="5566444"/>
            <a:ext cx="3598445" cy="1325563"/>
          </a:xfrm>
        </p:spPr>
        <p:txBody>
          <a:bodyPr>
            <a:noAutofit/>
          </a:bodyPr>
          <a:lstStyle/>
          <a:p>
            <a:r>
              <a:rPr lang="en-US" sz="2800" dirty="0"/>
              <a:t>Illustration from </a:t>
            </a:r>
            <a:br>
              <a:rPr lang="en-US" sz="2800" dirty="0"/>
            </a:br>
            <a:r>
              <a:rPr lang="en-US" sz="2800" dirty="0"/>
              <a:t>“</a:t>
            </a:r>
            <a:r>
              <a:rPr lang="en-US" sz="2800" i="1" dirty="0"/>
              <a:t>Automatic Differentiation in Machine Learning: a Survey</a:t>
            </a:r>
            <a:r>
              <a:rPr lang="en-US" sz="2800" dirty="0"/>
              <a:t>”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A67086-C447-8D43-9F41-4E162E517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6075"/>
            <a:ext cx="12163274" cy="1054073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BFB328B-4FED-9D4D-9BEA-E8C2CE6CC96B}"/>
              </a:ext>
            </a:extLst>
          </p:cNvPr>
          <p:cNvGrpSpPr/>
          <p:nvPr/>
        </p:nvGrpSpPr>
        <p:grpSpPr>
          <a:xfrm>
            <a:off x="3709358" y="1840081"/>
            <a:ext cx="5501352" cy="1451759"/>
            <a:chOff x="3709358" y="1840081"/>
            <a:chExt cx="5501352" cy="1451759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0C05047A-9E29-FC41-B997-4435588BEB5F}"/>
                </a:ext>
              </a:extLst>
            </p:cNvPr>
            <p:cNvSpPr/>
            <p:nvPr/>
          </p:nvSpPr>
          <p:spPr>
            <a:xfrm>
              <a:off x="4602480" y="1840081"/>
              <a:ext cx="4297680" cy="1451759"/>
            </a:xfrm>
            <a:custGeom>
              <a:avLst/>
              <a:gdLst>
                <a:gd name="connsiteX0" fmla="*/ 0 w 4297680"/>
                <a:gd name="connsiteY0" fmla="*/ 171599 h 1451759"/>
                <a:gd name="connsiteX1" fmla="*/ 2956560 w 4297680"/>
                <a:gd name="connsiteY1" fmla="*/ 110639 h 1451759"/>
                <a:gd name="connsiteX2" fmla="*/ 4297680 w 4297680"/>
                <a:gd name="connsiteY2" fmla="*/ 1451759 h 145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97680" h="1451759">
                  <a:moveTo>
                    <a:pt x="0" y="171599"/>
                  </a:moveTo>
                  <a:cubicBezTo>
                    <a:pt x="1120140" y="34439"/>
                    <a:pt x="2240280" y="-102721"/>
                    <a:pt x="2956560" y="110639"/>
                  </a:cubicBezTo>
                  <a:cubicBezTo>
                    <a:pt x="3672840" y="323999"/>
                    <a:pt x="3985260" y="887879"/>
                    <a:pt x="4297680" y="1451759"/>
                  </a:cubicBezTo>
                </a:path>
              </a:pathLst>
            </a:custGeom>
            <a:ln w="57150">
              <a:headEnd type="none" w="med" len="med"/>
              <a:tailEnd type="triangle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03C4398-9A77-9D41-9474-4E0988C5F83C}"/>
                </a:ext>
              </a:extLst>
            </p:cNvPr>
            <p:cNvSpPr txBox="1"/>
            <p:nvPr/>
          </p:nvSpPr>
          <p:spPr>
            <a:xfrm>
              <a:off x="3709358" y="2216962"/>
              <a:ext cx="5501352" cy="954107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accent2"/>
                  </a:solidFill>
                </a:rPr>
                <a:t>How I used to do this as a graduate student (2010).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CE58EFE-047E-B04F-87DB-F90BF78364D8}"/>
              </a:ext>
            </a:extLst>
          </p:cNvPr>
          <p:cNvGrpSpPr/>
          <p:nvPr/>
        </p:nvGrpSpPr>
        <p:grpSpPr>
          <a:xfrm>
            <a:off x="2674188" y="2001328"/>
            <a:ext cx="5501352" cy="2365214"/>
            <a:chOff x="2674188" y="2001328"/>
            <a:chExt cx="5501352" cy="236521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F81F02A-0F54-F24A-8B31-884D0A5D0A19}"/>
                </a:ext>
              </a:extLst>
            </p:cNvPr>
            <p:cNvSpPr txBox="1"/>
            <p:nvPr/>
          </p:nvSpPr>
          <p:spPr>
            <a:xfrm>
              <a:off x="2674188" y="3412435"/>
              <a:ext cx="5501352" cy="954107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accent5"/>
                  </a:solidFill>
                </a:rPr>
                <a:t>How I would cheat using Mathematica.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89C44D9-102E-C343-98DD-7B53AEDF8785}"/>
                </a:ext>
              </a:extLst>
            </p:cNvPr>
            <p:cNvCxnSpPr/>
            <p:nvPr/>
          </p:nvCxnSpPr>
          <p:spPr>
            <a:xfrm>
              <a:off x="3450566" y="2001328"/>
              <a:ext cx="3519577" cy="2357464"/>
            </a:xfrm>
            <a:prstGeom prst="straightConnector1">
              <a:avLst/>
            </a:prstGeom>
            <a:ln w="9525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28535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ABD97-118E-AB47-A005-2F6B58D9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95298" y="5566444"/>
            <a:ext cx="3598445" cy="1325563"/>
          </a:xfrm>
        </p:spPr>
        <p:txBody>
          <a:bodyPr>
            <a:noAutofit/>
          </a:bodyPr>
          <a:lstStyle/>
          <a:p>
            <a:r>
              <a:rPr lang="en-US" sz="2800" dirty="0"/>
              <a:t>Illustration from </a:t>
            </a:r>
            <a:br>
              <a:rPr lang="en-US" sz="2800" dirty="0"/>
            </a:br>
            <a:r>
              <a:rPr lang="en-US" sz="2800" dirty="0"/>
              <a:t>“</a:t>
            </a:r>
            <a:r>
              <a:rPr lang="en-US" sz="2800" i="1" dirty="0"/>
              <a:t>Automatic Differentiation in Machine Learning: a Survey</a:t>
            </a:r>
            <a:r>
              <a:rPr lang="en-US" sz="2800" dirty="0"/>
              <a:t>”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A67086-C447-8D43-9F41-4E162E517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310" y="0"/>
            <a:ext cx="8798944" cy="762519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0FD62F-A3CB-E447-82AF-1233B3967CA7}"/>
              </a:ext>
            </a:extLst>
          </p:cNvPr>
          <p:cNvSpPr/>
          <p:nvPr/>
        </p:nvSpPr>
        <p:spPr>
          <a:xfrm>
            <a:off x="3950898" y="-448574"/>
            <a:ext cx="8436634" cy="952356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3C4398-9A77-9D41-9474-4E0988C5F83C}"/>
              </a:ext>
            </a:extLst>
          </p:cNvPr>
          <p:cNvSpPr txBox="1"/>
          <p:nvPr/>
        </p:nvSpPr>
        <p:spPr>
          <a:xfrm>
            <a:off x="4602461" y="2549106"/>
            <a:ext cx="5501352" cy="25545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3200" dirty="0"/>
              <a:t>Automatic differentiation operates on a program to </a:t>
            </a:r>
            <a:r>
              <a:rPr lang="en-US" sz="3200" b="1" dirty="0"/>
              <a:t>generate a program</a:t>
            </a:r>
            <a:r>
              <a:rPr lang="en-US" sz="3200" dirty="0"/>
              <a:t> that computes the derivative </a:t>
            </a:r>
            <a:r>
              <a:rPr lang="en-US" sz="3200" b="1" dirty="0"/>
              <a:t>efficiently</a:t>
            </a:r>
            <a:r>
              <a:rPr lang="en-US" sz="3200" dirty="0"/>
              <a:t> and </a:t>
            </a:r>
            <a:r>
              <a:rPr lang="en-US" sz="3200" b="1" dirty="0"/>
              <a:t>accurately</a:t>
            </a:r>
            <a:r>
              <a:rPr lang="en-US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38681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C168-EE17-5340-98D9-E8BDFAAC9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in Automatic Differentiation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CD635-DEC8-CE43-8381-C936F5711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487" y="1646238"/>
            <a:ext cx="11073063" cy="5617204"/>
          </a:xfrm>
        </p:spPr>
        <p:txBody>
          <a:bodyPr/>
          <a:lstStyle/>
          <a:p>
            <a:r>
              <a:rPr lang="en-US" dirty="0"/>
              <a:t>Leverage </a:t>
            </a:r>
            <a:r>
              <a:rPr lang="en-US" b="1" dirty="0"/>
              <a:t>Chain Rule</a:t>
            </a:r>
            <a:r>
              <a:rPr lang="en-US" dirty="0"/>
              <a:t> to reason about function composition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Two modes of automatic differentiation</a:t>
            </a:r>
          </a:p>
          <a:p>
            <a:pPr lvl="1"/>
            <a:r>
              <a:rPr lang="en-US" b="1" dirty="0"/>
              <a:t>Forward differentiation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computes derivative during execution </a:t>
            </a:r>
          </a:p>
          <a:p>
            <a:pPr lvl="2"/>
            <a:r>
              <a:rPr lang="en-US" dirty="0"/>
              <a:t>efficient for single derivative with multiple outputs</a:t>
            </a:r>
          </a:p>
          <a:p>
            <a:pPr lvl="1"/>
            <a:r>
              <a:rPr lang="en-US" b="1" dirty="0"/>
              <a:t>Backward differentiation (back-propagation): </a:t>
            </a:r>
            <a:r>
              <a:rPr lang="en-US" dirty="0"/>
              <a:t>computes derivative (gradient) by reverse evaluation of the computation graph</a:t>
            </a:r>
          </a:p>
          <a:p>
            <a:pPr lvl="2"/>
            <a:r>
              <a:rPr lang="en-US" dirty="0"/>
              <a:t>Efficient for multiple derivative (gradient) calculation + </a:t>
            </a:r>
            <a:r>
              <a:rPr lang="en-US" b="1" dirty="0"/>
              <a:t>Requires caching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D59B3C-7DF1-5047-8CBB-A11855E5F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7284" y="2354848"/>
            <a:ext cx="5400842" cy="87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13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CFCAD-4CDB-3E40-92CF-3E424F59C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0"/>
            <a:ext cx="10801350" cy="1325563"/>
          </a:xfrm>
        </p:spPr>
        <p:txBody>
          <a:bodyPr/>
          <a:lstStyle/>
          <a:p>
            <a:r>
              <a:rPr lang="en-US" dirty="0"/>
              <a:t>Forward Differentiation (Example)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F7812F-F749-444C-BEF4-4DF8BA7AF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725" y="1325563"/>
            <a:ext cx="7162800" cy="469900"/>
          </a:xfrm>
          <a:prstGeom prst="rect">
            <a:avLst/>
          </a:prstGeom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727CC3DA-3542-4346-9A15-4DD44081AEF7}"/>
              </a:ext>
            </a:extLst>
          </p:cNvPr>
          <p:cNvGrpSpPr/>
          <p:nvPr/>
        </p:nvGrpSpPr>
        <p:grpSpPr>
          <a:xfrm>
            <a:off x="5378974" y="1903066"/>
            <a:ext cx="3116009" cy="768350"/>
            <a:chOff x="5265354" y="1839321"/>
            <a:chExt cx="3116009" cy="768350"/>
          </a:xfrm>
        </p:grpSpPr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80A20BA6-90FF-5F4D-953A-9A4D5AC39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28151" y="1839321"/>
              <a:ext cx="553212" cy="768350"/>
            </a:xfrm>
            <a:prstGeom prst="rect">
              <a:avLst/>
            </a:prstGeom>
          </p:spPr>
        </p:pic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4E171683-D841-3C4A-9645-65C560DA4991}"/>
                </a:ext>
              </a:extLst>
            </p:cNvPr>
            <p:cNvSpPr txBox="1"/>
            <p:nvPr/>
          </p:nvSpPr>
          <p:spPr>
            <a:xfrm>
              <a:off x="5265354" y="2037855"/>
              <a:ext cx="2406428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Goal is to compute:</a:t>
              </a:r>
            </a:p>
          </p:txBody>
        </p:sp>
      </p:grpSp>
      <p:pic>
        <p:nvPicPr>
          <p:cNvPr id="100" name="Picture 99">
            <a:extLst>
              <a:ext uri="{FF2B5EF4-FFF2-40B4-BE49-F238E27FC236}">
                <a16:creationId xmlns:a16="http://schemas.microsoft.com/office/drawing/2014/main" id="{53C83720-1C20-5842-AB84-7519608542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2900" y="2167999"/>
            <a:ext cx="2120900" cy="254000"/>
          </a:xfrm>
          <a:prstGeom prst="rect">
            <a:avLst/>
          </a:prstGeom>
        </p:spPr>
      </p:pic>
      <p:sp>
        <p:nvSpPr>
          <p:cNvPr id="101" name="TextBox 100">
            <a:extLst>
              <a:ext uri="{FF2B5EF4-FFF2-40B4-BE49-F238E27FC236}">
                <a16:creationId xmlns:a16="http://schemas.microsoft.com/office/drawing/2014/main" id="{890E985D-0BBE-F04A-9B20-5531B1D4B696}"/>
              </a:ext>
            </a:extLst>
          </p:cNvPr>
          <p:cNvSpPr txBox="1"/>
          <p:nvPr/>
        </p:nvSpPr>
        <p:spPr>
          <a:xfrm>
            <a:off x="8712394" y="2134133"/>
            <a:ext cx="38504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@</a:t>
            </a:r>
          </a:p>
        </p:txBody>
      </p:sp>
    </p:spTree>
    <p:extLst>
      <p:ext uri="{BB962C8B-B14F-4D97-AF65-F5344CB8AC3E}">
        <p14:creationId xmlns:p14="http://schemas.microsoft.com/office/powerpoint/2010/main" val="28378337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CFCAD-4CDB-3E40-92CF-3E424F59C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0"/>
            <a:ext cx="10801350" cy="1325563"/>
          </a:xfrm>
        </p:spPr>
        <p:txBody>
          <a:bodyPr/>
          <a:lstStyle/>
          <a:p>
            <a:r>
              <a:rPr lang="en-US" dirty="0"/>
              <a:t>Forward Differentiation (Example)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F7812F-F749-444C-BEF4-4DF8BA7AF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725" y="1325563"/>
            <a:ext cx="7162800" cy="4699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472967C-09B2-6F47-9E73-38F23177B759}"/>
              </a:ext>
            </a:extLst>
          </p:cNvPr>
          <p:cNvSpPr/>
          <p:nvPr/>
        </p:nvSpPr>
        <p:spPr>
          <a:xfrm>
            <a:off x="1697966" y="2369360"/>
            <a:ext cx="625643" cy="6256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  <a:r>
              <a:rPr lang="en-US" baseline="-25000" dirty="0"/>
              <a:t>1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F8802-9F5D-074E-A7D5-0008184D7152}"/>
              </a:ext>
            </a:extLst>
          </p:cNvPr>
          <p:cNvSpPr/>
          <p:nvPr/>
        </p:nvSpPr>
        <p:spPr>
          <a:xfrm>
            <a:off x="2865031" y="2459597"/>
            <a:ext cx="589547" cy="44516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F9B736-B2B4-114D-A7F6-AC9295E6FEB1}"/>
              </a:ext>
            </a:extLst>
          </p:cNvPr>
          <p:cNvSpPr/>
          <p:nvPr/>
        </p:nvSpPr>
        <p:spPr>
          <a:xfrm>
            <a:off x="3996000" y="2369360"/>
            <a:ext cx="625643" cy="625643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94FD089-B75E-1C48-88AA-C44397263FBA}"/>
              </a:ext>
            </a:extLst>
          </p:cNvPr>
          <p:cNvSpPr/>
          <p:nvPr/>
        </p:nvSpPr>
        <p:spPr>
          <a:xfrm>
            <a:off x="2865031" y="4070028"/>
            <a:ext cx="589547" cy="40469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aseline="-25000" dirty="0"/>
              <a:t>*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8A05C61-B2DD-8146-B26B-67FE6FBE3D16}"/>
              </a:ext>
            </a:extLst>
          </p:cNvPr>
          <p:cNvSpPr/>
          <p:nvPr/>
        </p:nvSpPr>
        <p:spPr>
          <a:xfrm>
            <a:off x="3996000" y="3959555"/>
            <a:ext cx="625643" cy="625643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r>
              <a:rPr lang="en-US" baseline="-25000" dirty="0"/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96A112-38D2-D043-BCF4-5E83AB62FFCC}"/>
              </a:ext>
            </a:extLst>
          </p:cNvPr>
          <p:cNvSpPr/>
          <p:nvPr/>
        </p:nvSpPr>
        <p:spPr>
          <a:xfrm>
            <a:off x="1697966" y="5333181"/>
            <a:ext cx="625643" cy="6256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  <a:r>
              <a:rPr lang="en-US" baseline="-25000" dirty="0"/>
              <a:t>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E044DD0-772A-4A46-94BF-D164BE4C489F}"/>
              </a:ext>
            </a:extLst>
          </p:cNvPr>
          <p:cNvSpPr/>
          <p:nvPr/>
        </p:nvSpPr>
        <p:spPr>
          <a:xfrm>
            <a:off x="3344286" y="5423418"/>
            <a:ext cx="589547" cy="44516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12E4869-460F-F14F-A14A-AF13D80B8196}"/>
              </a:ext>
            </a:extLst>
          </p:cNvPr>
          <p:cNvSpPr/>
          <p:nvPr/>
        </p:nvSpPr>
        <p:spPr>
          <a:xfrm>
            <a:off x="5459841" y="5333181"/>
            <a:ext cx="625643" cy="625643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r>
              <a:rPr lang="en-US" baseline="-25000" dirty="0"/>
              <a:t>3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193DEA0-24C5-8244-BE83-01060EEA300D}"/>
              </a:ext>
            </a:extLst>
          </p:cNvPr>
          <p:cNvSpPr/>
          <p:nvPr/>
        </p:nvSpPr>
        <p:spPr>
          <a:xfrm>
            <a:off x="5351558" y="3206415"/>
            <a:ext cx="589547" cy="44516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E7F2ED0-5509-F44D-84B6-E3FE2536027F}"/>
              </a:ext>
            </a:extLst>
          </p:cNvPr>
          <p:cNvSpPr/>
          <p:nvPr/>
        </p:nvSpPr>
        <p:spPr>
          <a:xfrm>
            <a:off x="8104757" y="3206415"/>
            <a:ext cx="589547" cy="44516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-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9968444-4C31-9744-BC5D-5A7BBE667119}"/>
              </a:ext>
            </a:extLst>
          </p:cNvPr>
          <p:cNvCxnSpPr>
            <a:stCxn id="5" idx="6"/>
            <a:endCxn id="7" idx="1"/>
          </p:cNvCxnSpPr>
          <p:nvPr/>
        </p:nvCxnSpPr>
        <p:spPr>
          <a:xfrm>
            <a:off x="2323609" y="2682182"/>
            <a:ext cx="5414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D9FD64D-A9DC-5447-A571-C7A895AAC9D6}"/>
              </a:ext>
            </a:extLst>
          </p:cNvPr>
          <p:cNvCxnSpPr>
            <a:cxnSpLocks/>
            <a:stCxn id="7" idx="3"/>
            <a:endCxn id="8" idx="2"/>
          </p:cNvCxnSpPr>
          <p:nvPr/>
        </p:nvCxnSpPr>
        <p:spPr>
          <a:xfrm>
            <a:off x="3454578" y="2682182"/>
            <a:ext cx="5414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3B853AE-402F-004B-B164-94E466F3AE52}"/>
              </a:ext>
            </a:extLst>
          </p:cNvPr>
          <p:cNvCxnSpPr>
            <a:cxnSpLocks/>
            <a:stCxn id="5" idx="5"/>
            <a:endCxn id="9" idx="1"/>
          </p:cNvCxnSpPr>
          <p:nvPr/>
        </p:nvCxnSpPr>
        <p:spPr>
          <a:xfrm>
            <a:off x="2231986" y="2903380"/>
            <a:ext cx="633045" cy="1368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B6826AF-08D1-FC49-AD0B-1DDF4E542BED}"/>
              </a:ext>
            </a:extLst>
          </p:cNvPr>
          <p:cNvCxnSpPr>
            <a:cxnSpLocks/>
            <a:stCxn id="6" idx="7"/>
            <a:endCxn id="9" idx="1"/>
          </p:cNvCxnSpPr>
          <p:nvPr/>
        </p:nvCxnSpPr>
        <p:spPr>
          <a:xfrm flipV="1">
            <a:off x="2231986" y="4272378"/>
            <a:ext cx="633045" cy="1152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8A985BE-2D8C-1642-85E0-84EAA7748002}"/>
              </a:ext>
            </a:extLst>
          </p:cNvPr>
          <p:cNvCxnSpPr>
            <a:cxnSpLocks/>
            <a:stCxn id="9" idx="3"/>
            <a:endCxn id="11" idx="2"/>
          </p:cNvCxnSpPr>
          <p:nvPr/>
        </p:nvCxnSpPr>
        <p:spPr>
          <a:xfrm flipV="1">
            <a:off x="3454578" y="4272377"/>
            <a:ext cx="54142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531993F-8048-D244-99B1-816A2D29FA3A}"/>
              </a:ext>
            </a:extLst>
          </p:cNvPr>
          <p:cNvCxnSpPr>
            <a:cxnSpLocks/>
            <a:stCxn id="8" idx="6"/>
            <a:endCxn id="17" idx="1"/>
          </p:cNvCxnSpPr>
          <p:nvPr/>
        </p:nvCxnSpPr>
        <p:spPr>
          <a:xfrm>
            <a:off x="4621643" y="2682182"/>
            <a:ext cx="729915" cy="746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62A678-0529-9A4A-A8A9-CF2834B6F018}"/>
              </a:ext>
            </a:extLst>
          </p:cNvPr>
          <p:cNvCxnSpPr>
            <a:cxnSpLocks/>
            <a:stCxn id="11" idx="6"/>
            <a:endCxn id="17" idx="1"/>
          </p:cNvCxnSpPr>
          <p:nvPr/>
        </p:nvCxnSpPr>
        <p:spPr>
          <a:xfrm flipV="1">
            <a:off x="4621643" y="3429000"/>
            <a:ext cx="729915" cy="8433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3531AC5-2842-2649-89F1-6273CCEA2C82}"/>
              </a:ext>
            </a:extLst>
          </p:cNvPr>
          <p:cNvCxnSpPr>
            <a:cxnSpLocks/>
            <a:stCxn id="17" idx="3"/>
            <a:endCxn id="41" idx="2"/>
          </p:cNvCxnSpPr>
          <p:nvPr/>
        </p:nvCxnSpPr>
        <p:spPr>
          <a:xfrm>
            <a:off x="5941105" y="3429000"/>
            <a:ext cx="4010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231CD610-17F2-5A45-9A34-C148F260D348}"/>
              </a:ext>
            </a:extLst>
          </p:cNvPr>
          <p:cNvSpPr/>
          <p:nvPr/>
        </p:nvSpPr>
        <p:spPr>
          <a:xfrm>
            <a:off x="6342150" y="3116178"/>
            <a:ext cx="625643" cy="625643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r>
              <a:rPr lang="en-US" baseline="-25000" dirty="0"/>
              <a:t>4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8CB53C3-67A5-9F44-8189-EE0838DCF2EF}"/>
              </a:ext>
            </a:extLst>
          </p:cNvPr>
          <p:cNvCxnSpPr>
            <a:cxnSpLocks/>
            <a:stCxn id="6" idx="6"/>
            <a:endCxn id="10" idx="1"/>
          </p:cNvCxnSpPr>
          <p:nvPr/>
        </p:nvCxnSpPr>
        <p:spPr>
          <a:xfrm>
            <a:off x="2323609" y="5646003"/>
            <a:ext cx="10206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D90DB1D-8307-9447-918E-97E86C4CDC8E}"/>
              </a:ext>
            </a:extLst>
          </p:cNvPr>
          <p:cNvCxnSpPr>
            <a:cxnSpLocks/>
            <a:stCxn id="10" idx="3"/>
            <a:endCxn id="13" idx="2"/>
          </p:cNvCxnSpPr>
          <p:nvPr/>
        </p:nvCxnSpPr>
        <p:spPr>
          <a:xfrm>
            <a:off x="3933833" y="5646003"/>
            <a:ext cx="15260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765B345-BC72-C34F-8745-945D234BE569}"/>
              </a:ext>
            </a:extLst>
          </p:cNvPr>
          <p:cNvCxnSpPr>
            <a:cxnSpLocks/>
            <a:stCxn id="41" idx="6"/>
            <a:endCxn id="18" idx="1"/>
          </p:cNvCxnSpPr>
          <p:nvPr/>
        </p:nvCxnSpPr>
        <p:spPr>
          <a:xfrm>
            <a:off x="6967793" y="3429000"/>
            <a:ext cx="11369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037306B-AF22-5C45-BF3B-F30270BE039A}"/>
              </a:ext>
            </a:extLst>
          </p:cNvPr>
          <p:cNvCxnSpPr>
            <a:cxnSpLocks/>
            <a:stCxn id="13" idx="6"/>
            <a:endCxn id="18" idx="1"/>
          </p:cNvCxnSpPr>
          <p:nvPr/>
        </p:nvCxnSpPr>
        <p:spPr>
          <a:xfrm flipV="1">
            <a:off x="6085484" y="3429000"/>
            <a:ext cx="2019273" cy="2217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D3C14BE9-3E44-C246-A6CB-7A54FF5DD334}"/>
              </a:ext>
            </a:extLst>
          </p:cNvPr>
          <p:cNvSpPr/>
          <p:nvPr/>
        </p:nvSpPr>
        <p:spPr>
          <a:xfrm>
            <a:off x="9233739" y="3116178"/>
            <a:ext cx="625643" cy="625643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r>
              <a:rPr lang="en-US" baseline="-25000" dirty="0"/>
              <a:t>5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0E989BC-0C1E-0C4D-BC33-EC8B21CD998D}"/>
              </a:ext>
            </a:extLst>
          </p:cNvPr>
          <p:cNvCxnSpPr>
            <a:cxnSpLocks/>
            <a:stCxn id="18" idx="3"/>
            <a:endCxn id="63" idx="2"/>
          </p:cNvCxnSpPr>
          <p:nvPr/>
        </p:nvCxnSpPr>
        <p:spPr>
          <a:xfrm>
            <a:off x="8694304" y="3429000"/>
            <a:ext cx="5394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5" name="Group 94">
            <a:extLst>
              <a:ext uri="{FF2B5EF4-FFF2-40B4-BE49-F238E27FC236}">
                <a16:creationId xmlns:a16="http://schemas.microsoft.com/office/drawing/2014/main" id="{558099D5-9834-9543-BB2B-2F571C077AD7}"/>
              </a:ext>
            </a:extLst>
          </p:cNvPr>
          <p:cNvGrpSpPr/>
          <p:nvPr/>
        </p:nvGrpSpPr>
        <p:grpSpPr>
          <a:xfrm>
            <a:off x="1854334" y="2008344"/>
            <a:ext cx="312906" cy="3324837"/>
            <a:chOff x="1854334" y="2008344"/>
            <a:chExt cx="312906" cy="3324837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24209A2-77D9-9548-8D94-F7706DC45DEB}"/>
                </a:ext>
              </a:extLst>
            </p:cNvPr>
            <p:cNvSpPr txBox="1"/>
            <p:nvPr/>
          </p:nvSpPr>
          <p:spPr>
            <a:xfrm>
              <a:off x="1854334" y="2008344"/>
              <a:ext cx="312906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4D187854-DCA9-2642-9E20-99623165DCD6}"/>
                </a:ext>
              </a:extLst>
            </p:cNvPr>
            <p:cNvSpPr txBox="1"/>
            <p:nvPr/>
          </p:nvSpPr>
          <p:spPr>
            <a:xfrm>
              <a:off x="1854334" y="4963849"/>
              <a:ext cx="312906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E806A8C9-74F2-C64B-A314-778A850CE43F}"/>
              </a:ext>
            </a:extLst>
          </p:cNvPr>
          <p:cNvSpPr txBox="1"/>
          <p:nvPr/>
        </p:nvSpPr>
        <p:spPr>
          <a:xfrm>
            <a:off x="3996000" y="1996800"/>
            <a:ext cx="67037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ln(2)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10EA8D4-3C33-5D48-9D86-A85576E69440}"/>
              </a:ext>
            </a:extLst>
          </p:cNvPr>
          <p:cNvSpPr txBox="1"/>
          <p:nvPr/>
        </p:nvSpPr>
        <p:spPr>
          <a:xfrm>
            <a:off x="4076204" y="3624544"/>
            <a:ext cx="44114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DC6FD7E-F919-6E4C-8A8D-5080677825F4}"/>
              </a:ext>
            </a:extLst>
          </p:cNvPr>
          <p:cNvSpPr txBox="1"/>
          <p:nvPr/>
        </p:nvSpPr>
        <p:spPr>
          <a:xfrm>
            <a:off x="5405471" y="4975727"/>
            <a:ext cx="78579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sin(5)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5168100-7ABF-CB4E-A269-4CBD7B18FBA6}"/>
              </a:ext>
            </a:extLst>
          </p:cNvPr>
          <p:cNvSpPr txBox="1"/>
          <p:nvPr/>
        </p:nvSpPr>
        <p:spPr>
          <a:xfrm>
            <a:off x="6001080" y="2743825"/>
            <a:ext cx="119455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ln(2) + 10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85B5B15-57D2-A649-956A-EAE616B9CBED}"/>
              </a:ext>
            </a:extLst>
          </p:cNvPr>
          <p:cNvSpPr txBox="1"/>
          <p:nvPr/>
        </p:nvSpPr>
        <p:spPr>
          <a:xfrm>
            <a:off x="8509256" y="2718591"/>
            <a:ext cx="207460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Ln(2) + 10 – sin(5)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83F05238-8591-8F48-9A81-162ABD2843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073" y="2915839"/>
            <a:ext cx="977900" cy="63500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FC4790F6-A1D8-D642-B92B-A1C0F8D397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8947" y="5868949"/>
            <a:ext cx="990600" cy="63500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B70A39D1-0D20-5E47-8205-E9E752A204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4774" y="3017194"/>
            <a:ext cx="1717585" cy="48519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8350A4DC-3251-1A4C-B4BB-45982EFFBF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94204" y="4614422"/>
            <a:ext cx="2463277" cy="475536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F1065430-E538-D442-B992-DC556F3BF8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63058" y="5909491"/>
            <a:ext cx="2204735" cy="5377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9D105370-E845-8240-9876-ABE0DAD1C0C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32760" y="3803153"/>
            <a:ext cx="2470501" cy="482520"/>
          </a:xfrm>
          <a:prstGeom prst="rect">
            <a:avLst/>
          </a:prstGeom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id="{8F53F042-33E8-4E47-87AB-BC07F22C1E35}"/>
              </a:ext>
            </a:extLst>
          </p:cNvPr>
          <p:cNvSpPr txBox="1"/>
          <p:nvPr/>
        </p:nvSpPr>
        <p:spPr>
          <a:xfrm>
            <a:off x="7536275" y="4893828"/>
            <a:ext cx="3935693" cy="1015663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dirty="0"/>
              <a:t>Notice that only last results</a:t>
            </a:r>
            <a:br>
              <a:rPr lang="en-US" sz="2000" dirty="0"/>
            </a:br>
            <a:r>
              <a:rPr lang="en-US" sz="2000" dirty="0"/>
              <a:t>need to be stored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dirty="0"/>
              <a:t>Would need to repeat for x</a:t>
            </a:r>
            <a:r>
              <a:rPr lang="en-US" sz="2000" baseline="-25000" dirty="0"/>
              <a:t>2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727CC3DA-3542-4346-9A15-4DD44081AEF7}"/>
              </a:ext>
            </a:extLst>
          </p:cNvPr>
          <p:cNvGrpSpPr/>
          <p:nvPr/>
        </p:nvGrpSpPr>
        <p:grpSpPr>
          <a:xfrm>
            <a:off x="5378974" y="1903066"/>
            <a:ext cx="3116009" cy="768350"/>
            <a:chOff x="5265354" y="1839321"/>
            <a:chExt cx="3116009" cy="768350"/>
          </a:xfrm>
        </p:grpSpPr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80A20BA6-90FF-5F4D-953A-9A4D5AC39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828151" y="1839321"/>
              <a:ext cx="553212" cy="768350"/>
            </a:xfrm>
            <a:prstGeom prst="rect">
              <a:avLst/>
            </a:prstGeom>
          </p:spPr>
        </p:pic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4E171683-D841-3C4A-9645-65C560DA4991}"/>
                </a:ext>
              </a:extLst>
            </p:cNvPr>
            <p:cNvSpPr txBox="1"/>
            <p:nvPr/>
          </p:nvSpPr>
          <p:spPr>
            <a:xfrm>
              <a:off x="5265354" y="2037855"/>
              <a:ext cx="2406428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Goal is to compute:</a:t>
              </a:r>
            </a:p>
          </p:txBody>
        </p:sp>
      </p:grpSp>
      <p:pic>
        <p:nvPicPr>
          <p:cNvPr id="48" name="Picture 47">
            <a:extLst>
              <a:ext uri="{FF2B5EF4-FFF2-40B4-BE49-F238E27FC236}">
                <a16:creationId xmlns:a16="http://schemas.microsoft.com/office/drawing/2014/main" id="{6D72E48F-4C6B-F84B-9971-F98BE32BAE0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32900" y="2167999"/>
            <a:ext cx="2120900" cy="25400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2F1224D1-CD03-4747-8FB8-5D35985DF6B5}"/>
              </a:ext>
            </a:extLst>
          </p:cNvPr>
          <p:cNvSpPr txBox="1"/>
          <p:nvPr/>
        </p:nvSpPr>
        <p:spPr>
          <a:xfrm>
            <a:off x="8712394" y="2134133"/>
            <a:ext cx="38504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@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EB451F-74C3-1144-9F42-7376F15AB7B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67637" y="3792643"/>
            <a:ext cx="2707934" cy="52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04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2" grpId="0"/>
      <p:bldP spid="73" grpId="0"/>
      <p:bldP spid="74" grpId="0"/>
      <p:bldP spid="77" grpId="0"/>
      <p:bldP spid="94" grpId="0" build="p" bldLvl="2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CFCAD-4CDB-3E40-92CF-3E424F59C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0"/>
            <a:ext cx="10801350" cy="1325563"/>
          </a:xfrm>
        </p:spPr>
        <p:txBody>
          <a:bodyPr/>
          <a:lstStyle/>
          <a:p>
            <a:r>
              <a:rPr lang="en-US" b="1" dirty="0"/>
              <a:t>Backward</a:t>
            </a:r>
            <a:r>
              <a:rPr lang="en-US" dirty="0"/>
              <a:t> (Reverse) Differentiation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F7812F-F749-444C-BEF4-4DF8BA7AF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725" y="1325563"/>
            <a:ext cx="7162800" cy="4699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472967C-09B2-6F47-9E73-38F23177B759}"/>
              </a:ext>
            </a:extLst>
          </p:cNvPr>
          <p:cNvSpPr/>
          <p:nvPr/>
        </p:nvSpPr>
        <p:spPr>
          <a:xfrm>
            <a:off x="1697966" y="2369360"/>
            <a:ext cx="625643" cy="6256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  <a:r>
              <a:rPr lang="en-US" baseline="-25000" dirty="0"/>
              <a:t>1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F8802-9F5D-074E-A7D5-0008184D7152}"/>
              </a:ext>
            </a:extLst>
          </p:cNvPr>
          <p:cNvSpPr/>
          <p:nvPr/>
        </p:nvSpPr>
        <p:spPr>
          <a:xfrm>
            <a:off x="2865031" y="2459597"/>
            <a:ext cx="589547" cy="44516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F9B736-B2B4-114D-A7F6-AC9295E6FEB1}"/>
              </a:ext>
            </a:extLst>
          </p:cNvPr>
          <p:cNvSpPr/>
          <p:nvPr/>
        </p:nvSpPr>
        <p:spPr>
          <a:xfrm>
            <a:off x="3996000" y="2369360"/>
            <a:ext cx="625643" cy="625643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r>
              <a:rPr lang="en-US" baseline="-25000" dirty="0"/>
              <a:t>1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94FD089-B75E-1C48-88AA-C44397263FBA}"/>
              </a:ext>
            </a:extLst>
          </p:cNvPr>
          <p:cNvSpPr/>
          <p:nvPr/>
        </p:nvSpPr>
        <p:spPr>
          <a:xfrm>
            <a:off x="2865031" y="4070028"/>
            <a:ext cx="589547" cy="40469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aseline="-25000" dirty="0"/>
              <a:t>*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8A05C61-B2DD-8146-B26B-67FE6FBE3D16}"/>
              </a:ext>
            </a:extLst>
          </p:cNvPr>
          <p:cNvSpPr/>
          <p:nvPr/>
        </p:nvSpPr>
        <p:spPr>
          <a:xfrm>
            <a:off x="3996000" y="3959555"/>
            <a:ext cx="625643" cy="625643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r>
              <a:rPr lang="en-US" baseline="-25000" dirty="0"/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96A112-38D2-D043-BCF4-5E83AB62FFCC}"/>
              </a:ext>
            </a:extLst>
          </p:cNvPr>
          <p:cNvSpPr/>
          <p:nvPr/>
        </p:nvSpPr>
        <p:spPr>
          <a:xfrm>
            <a:off x="1697966" y="5333181"/>
            <a:ext cx="625643" cy="6256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  <a:r>
              <a:rPr lang="en-US" baseline="-25000" dirty="0"/>
              <a:t>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E044DD0-772A-4A46-94BF-D164BE4C489F}"/>
              </a:ext>
            </a:extLst>
          </p:cNvPr>
          <p:cNvSpPr/>
          <p:nvPr/>
        </p:nvSpPr>
        <p:spPr>
          <a:xfrm>
            <a:off x="3344286" y="5423418"/>
            <a:ext cx="589547" cy="44516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12E4869-460F-F14F-A14A-AF13D80B8196}"/>
              </a:ext>
            </a:extLst>
          </p:cNvPr>
          <p:cNvSpPr/>
          <p:nvPr/>
        </p:nvSpPr>
        <p:spPr>
          <a:xfrm>
            <a:off x="5459841" y="5333181"/>
            <a:ext cx="625643" cy="625643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r>
              <a:rPr lang="en-US" baseline="-25000" dirty="0"/>
              <a:t>3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193DEA0-24C5-8244-BE83-01060EEA300D}"/>
              </a:ext>
            </a:extLst>
          </p:cNvPr>
          <p:cNvSpPr/>
          <p:nvPr/>
        </p:nvSpPr>
        <p:spPr>
          <a:xfrm>
            <a:off x="5351558" y="3206415"/>
            <a:ext cx="589547" cy="44516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E7F2ED0-5509-F44D-84B6-E3FE2536027F}"/>
              </a:ext>
            </a:extLst>
          </p:cNvPr>
          <p:cNvSpPr/>
          <p:nvPr/>
        </p:nvSpPr>
        <p:spPr>
          <a:xfrm>
            <a:off x="8104757" y="3206415"/>
            <a:ext cx="589547" cy="44516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-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9968444-4C31-9744-BC5D-5A7BBE667119}"/>
              </a:ext>
            </a:extLst>
          </p:cNvPr>
          <p:cNvCxnSpPr>
            <a:stCxn id="5" idx="6"/>
            <a:endCxn id="7" idx="1"/>
          </p:cNvCxnSpPr>
          <p:nvPr/>
        </p:nvCxnSpPr>
        <p:spPr>
          <a:xfrm>
            <a:off x="2323609" y="2682182"/>
            <a:ext cx="5414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D9FD64D-A9DC-5447-A571-C7A895AAC9D6}"/>
              </a:ext>
            </a:extLst>
          </p:cNvPr>
          <p:cNvCxnSpPr>
            <a:cxnSpLocks/>
            <a:stCxn id="7" idx="3"/>
            <a:endCxn id="8" idx="2"/>
          </p:cNvCxnSpPr>
          <p:nvPr/>
        </p:nvCxnSpPr>
        <p:spPr>
          <a:xfrm>
            <a:off x="3454578" y="2682182"/>
            <a:ext cx="5414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3B853AE-402F-004B-B164-94E466F3AE52}"/>
              </a:ext>
            </a:extLst>
          </p:cNvPr>
          <p:cNvCxnSpPr>
            <a:cxnSpLocks/>
            <a:stCxn id="5" idx="5"/>
            <a:endCxn id="9" idx="1"/>
          </p:cNvCxnSpPr>
          <p:nvPr/>
        </p:nvCxnSpPr>
        <p:spPr>
          <a:xfrm>
            <a:off x="2231986" y="2903380"/>
            <a:ext cx="633045" cy="1368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B6826AF-08D1-FC49-AD0B-1DDF4E542BED}"/>
              </a:ext>
            </a:extLst>
          </p:cNvPr>
          <p:cNvCxnSpPr>
            <a:cxnSpLocks/>
            <a:stCxn id="6" idx="7"/>
            <a:endCxn id="9" idx="1"/>
          </p:cNvCxnSpPr>
          <p:nvPr/>
        </p:nvCxnSpPr>
        <p:spPr>
          <a:xfrm flipV="1">
            <a:off x="2231986" y="4272378"/>
            <a:ext cx="633045" cy="1152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8A985BE-2D8C-1642-85E0-84EAA7748002}"/>
              </a:ext>
            </a:extLst>
          </p:cNvPr>
          <p:cNvCxnSpPr>
            <a:cxnSpLocks/>
            <a:stCxn id="9" idx="3"/>
            <a:endCxn id="11" idx="2"/>
          </p:cNvCxnSpPr>
          <p:nvPr/>
        </p:nvCxnSpPr>
        <p:spPr>
          <a:xfrm flipV="1">
            <a:off x="3454578" y="4272377"/>
            <a:ext cx="54142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531993F-8048-D244-99B1-816A2D29FA3A}"/>
              </a:ext>
            </a:extLst>
          </p:cNvPr>
          <p:cNvCxnSpPr>
            <a:cxnSpLocks/>
            <a:stCxn id="8" idx="6"/>
            <a:endCxn id="17" idx="1"/>
          </p:cNvCxnSpPr>
          <p:nvPr/>
        </p:nvCxnSpPr>
        <p:spPr>
          <a:xfrm>
            <a:off x="4621643" y="2682182"/>
            <a:ext cx="729915" cy="746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62A678-0529-9A4A-A8A9-CF2834B6F018}"/>
              </a:ext>
            </a:extLst>
          </p:cNvPr>
          <p:cNvCxnSpPr>
            <a:cxnSpLocks/>
            <a:stCxn id="11" idx="6"/>
            <a:endCxn id="17" idx="1"/>
          </p:cNvCxnSpPr>
          <p:nvPr/>
        </p:nvCxnSpPr>
        <p:spPr>
          <a:xfrm flipV="1">
            <a:off x="4621643" y="3429000"/>
            <a:ext cx="729915" cy="8433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3531AC5-2842-2649-89F1-6273CCEA2C82}"/>
              </a:ext>
            </a:extLst>
          </p:cNvPr>
          <p:cNvCxnSpPr>
            <a:cxnSpLocks/>
            <a:stCxn id="17" idx="3"/>
            <a:endCxn id="41" idx="2"/>
          </p:cNvCxnSpPr>
          <p:nvPr/>
        </p:nvCxnSpPr>
        <p:spPr>
          <a:xfrm>
            <a:off x="5941105" y="3429000"/>
            <a:ext cx="4010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231CD610-17F2-5A45-9A34-C148F260D348}"/>
              </a:ext>
            </a:extLst>
          </p:cNvPr>
          <p:cNvSpPr/>
          <p:nvPr/>
        </p:nvSpPr>
        <p:spPr>
          <a:xfrm>
            <a:off x="6342150" y="3116178"/>
            <a:ext cx="625643" cy="625643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r>
              <a:rPr lang="en-US" baseline="-25000" dirty="0"/>
              <a:t>4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8CB53C3-67A5-9F44-8189-EE0838DCF2EF}"/>
              </a:ext>
            </a:extLst>
          </p:cNvPr>
          <p:cNvCxnSpPr>
            <a:cxnSpLocks/>
            <a:stCxn id="6" idx="6"/>
            <a:endCxn id="10" idx="1"/>
          </p:cNvCxnSpPr>
          <p:nvPr/>
        </p:nvCxnSpPr>
        <p:spPr>
          <a:xfrm>
            <a:off x="2323609" y="5646003"/>
            <a:ext cx="10206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D90DB1D-8307-9447-918E-97E86C4CDC8E}"/>
              </a:ext>
            </a:extLst>
          </p:cNvPr>
          <p:cNvCxnSpPr>
            <a:cxnSpLocks/>
            <a:stCxn id="10" idx="3"/>
            <a:endCxn id="13" idx="2"/>
          </p:cNvCxnSpPr>
          <p:nvPr/>
        </p:nvCxnSpPr>
        <p:spPr>
          <a:xfrm>
            <a:off x="3933833" y="5646003"/>
            <a:ext cx="15260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765B345-BC72-C34F-8745-945D234BE569}"/>
              </a:ext>
            </a:extLst>
          </p:cNvPr>
          <p:cNvCxnSpPr>
            <a:cxnSpLocks/>
            <a:stCxn id="41" idx="6"/>
            <a:endCxn id="18" idx="1"/>
          </p:cNvCxnSpPr>
          <p:nvPr/>
        </p:nvCxnSpPr>
        <p:spPr>
          <a:xfrm>
            <a:off x="6967793" y="3429000"/>
            <a:ext cx="11369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037306B-AF22-5C45-BF3B-F30270BE039A}"/>
              </a:ext>
            </a:extLst>
          </p:cNvPr>
          <p:cNvCxnSpPr>
            <a:cxnSpLocks/>
            <a:stCxn id="13" idx="6"/>
            <a:endCxn id="18" idx="1"/>
          </p:cNvCxnSpPr>
          <p:nvPr/>
        </p:nvCxnSpPr>
        <p:spPr>
          <a:xfrm flipV="1">
            <a:off x="6085484" y="3429000"/>
            <a:ext cx="2019273" cy="2217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D3C14BE9-3E44-C246-A6CB-7A54FF5DD334}"/>
              </a:ext>
            </a:extLst>
          </p:cNvPr>
          <p:cNvSpPr/>
          <p:nvPr/>
        </p:nvSpPr>
        <p:spPr>
          <a:xfrm>
            <a:off x="9233739" y="3116178"/>
            <a:ext cx="625643" cy="625643"/>
          </a:xfrm>
          <a:prstGeom prst="ellipse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r>
              <a:rPr lang="en-US" baseline="-25000" dirty="0"/>
              <a:t>5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0E989BC-0C1E-0C4D-BC33-EC8B21CD998D}"/>
              </a:ext>
            </a:extLst>
          </p:cNvPr>
          <p:cNvCxnSpPr>
            <a:cxnSpLocks/>
            <a:stCxn id="18" idx="3"/>
            <a:endCxn id="63" idx="2"/>
          </p:cNvCxnSpPr>
          <p:nvPr/>
        </p:nvCxnSpPr>
        <p:spPr>
          <a:xfrm>
            <a:off x="8694304" y="3429000"/>
            <a:ext cx="5394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724209A2-77D9-9548-8D94-F7706DC45DEB}"/>
              </a:ext>
            </a:extLst>
          </p:cNvPr>
          <p:cNvSpPr txBox="1"/>
          <p:nvPr/>
        </p:nvSpPr>
        <p:spPr>
          <a:xfrm>
            <a:off x="1854334" y="2008344"/>
            <a:ext cx="31290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D187854-DCA9-2642-9E20-99623165DCD6}"/>
              </a:ext>
            </a:extLst>
          </p:cNvPr>
          <p:cNvSpPr txBox="1"/>
          <p:nvPr/>
        </p:nvSpPr>
        <p:spPr>
          <a:xfrm>
            <a:off x="1854334" y="4963849"/>
            <a:ext cx="31290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806A8C9-74F2-C64B-A314-778A850CE43F}"/>
              </a:ext>
            </a:extLst>
          </p:cNvPr>
          <p:cNvSpPr txBox="1"/>
          <p:nvPr/>
        </p:nvSpPr>
        <p:spPr>
          <a:xfrm>
            <a:off x="3996000" y="1996800"/>
            <a:ext cx="67037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ln(2)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10EA8D4-3C33-5D48-9D86-A85576E69440}"/>
              </a:ext>
            </a:extLst>
          </p:cNvPr>
          <p:cNvSpPr txBox="1"/>
          <p:nvPr/>
        </p:nvSpPr>
        <p:spPr>
          <a:xfrm>
            <a:off x="4076204" y="3624544"/>
            <a:ext cx="44114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DC6FD7E-F919-6E4C-8A8D-5080677825F4}"/>
              </a:ext>
            </a:extLst>
          </p:cNvPr>
          <p:cNvSpPr txBox="1"/>
          <p:nvPr/>
        </p:nvSpPr>
        <p:spPr>
          <a:xfrm>
            <a:off x="5405471" y="4975727"/>
            <a:ext cx="78579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sin(5)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5168100-7ABF-CB4E-A269-4CBD7B18FBA6}"/>
              </a:ext>
            </a:extLst>
          </p:cNvPr>
          <p:cNvSpPr txBox="1"/>
          <p:nvPr/>
        </p:nvSpPr>
        <p:spPr>
          <a:xfrm>
            <a:off x="6001080" y="2743825"/>
            <a:ext cx="119455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ln(2) + 10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85B5B15-57D2-A649-956A-EAE616B9CBED}"/>
              </a:ext>
            </a:extLst>
          </p:cNvPr>
          <p:cNvSpPr txBox="1"/>
          <p:nvPr/>
        </p:nvSpPr>
        <p:spPr>
          <a:xfrm>
            <a:off x="8509256" y="2718591"/>
            <a:ext cx="207460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Ln(2) + 10 – sin(5)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6F2CF7C-612D-244E-804F-947D4F461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7782" y="3849954"/>
            <a:ext cx="1612900" cy="635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609A27E-BAA6-684D-A2CF-6F4744053A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9375" y="3768892"/>
            <a:ext cx="1866900" cy="635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8CA6591-1D07-134E-A8B3-EB3EF63FF8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4799" y="5484913"/>
            <a:ext cx="2489200" cy="635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BF44161-692F-C14E-A42E-C2EB200DE1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93420" y="2978447"/>
            <a:ext cx="1866900" cy="635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F65E1B4-CEC2-3A42-90DB-2B06FFDD01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66382" y="4594262"/>
            <a:ext cx="1866900" cy="635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98E06CA-D318-4946-BAA8-6E5BC8C79A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2331" y="2867155"/>
            <a:ext cx="2527300" cy="6350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D2FDAE1-53A2-BB46-A421-CA2C3CDD991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8218" y="3563542"/>
            <a:ext cx="2489200" cy="5715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D2A334C-A2FF-3B43-9147-DEB0B6DFFE1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2450" y="5957979"/>
            <a:ext cx="2527300" cy="6350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8CD706F-ECB2-234A-B019-4AD46EB9113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34000" y="6182239"/>
            <a:ext cx="3505200" cy="292100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DFF46450-05FD-9443-8B09-7D67467ED46D}"/>
              </a:ext>
            </a:extLst>
          </p:cNvPr>
          <p:cNvSpPr txBox="1"/>
          <p:nvPr/>
        </p:nvSpPr>
        <p:spPr>
          <a:xfrm>
            <a:off x="4892786" y="2068417"/>
            <a:ext cx="240642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b="1" dirty="0"/>
              <a:t>Goal is to compute:</a:t>
            </a: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94F658CF-B9A0-B046-ADFB-861FE463124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85297" y="2117200"/>
            <a:ext cx="2120900" cy="25400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46143D5A-AEF7-5C49-B356-17FEDF202C27}"/>
              </a:ext>
            </a:extLst>
          </p:cNvPr>
          <p:cNvSpPr txBox="1"/>
          <p:nvPr/>
        </p:nvSpPr>
        <p:spPr>
          <a:xfrm>
            <a:off x="8864791" y="2083334"/>
            <a:ext cx="38504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@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2C1E0615-BA84-4244-BAE0-961DAB24F2F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322461" y="1952099"/>
            <a:ext cx="1460500" cy="6858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6E1219F-F97F-1B4C-AA7D-B05503DA8082}"/>
                  </a:ext>
                </a:extLst>
              </p14:cNvPr>
              <p14:cNvContentPartPr/>
              <p14:nvPr/>
            </p14:nvContentPartPr>
            <p14:xfrm>
              <a:off x="2382480" y="1801440"/>
              <a:ext cx="6954120" cy="3982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6E1219F-F97F-1B4C-AA7D-B05503DA8082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373120" y="1792080"/>
                <a:ext cx="6972840" cy="400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64249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C29C3-7524-1A4A-9FCD-55E37446A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(Reverse) Differentiation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D1035-7D46-3D4A-81E9-11F079D5C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Performs well when </a:t>
            </a:r>
            <a:r>
              <a:rPr lang="en-US" b="1" dirty="0"/>
              <a:t>computing large gradients</a:t>
            </a:r>
            <a:r>
              <a:rPr lang="en-US" dirty="0"/>
              <a:t> relative to number of function outputs</a:t>
            </a:r>
          </a:p>
          <a:p>
            <a:pPr lvl="1"/>
            <a:r>
              <a:rPr lang="en-US" dirty="0"/>
              <a:t>When might forward differentiation perform well? Why?</a:t>
            </a:r>
          </a:p>
          <a:p>
            <a:r>
              <a:rPr lang="en-US" dirty="0"/>
              <a:t>Requires </a:t>
            </a:r>
            <a:r>
              <a:rPr lang="en-US" b="1" dirty="0"/>
              <a:t>caching</a:t>
            </a:r>
            <a:r>
              <a:rPr lang="en-US" dirty="0"/>
              <a:t> or </a:t>
            </a:r>
            <a:r>
              <a:rPr lang="en-US" b="1" dirty="0"/>
              <a:t>recomputing</a:t>
            </a:r>
            <a:r>
              <a:rPr lang="en-US" dirty="0"/>
              <a:t> intermediate activations from forward pass</a:t>
            </a:r>
          </a:p>
          <a:p>
            <a:pPr lvl="1"/>
            <a:r>
              <a:rPr lang="en-US" dirty="0"/>
              <a:t>Active research on what to recompute vs cache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27D175D-796B-B143-B235-A39EC958044A}"/>
              </a:ext>
            </a:extLst>
          </p:cNvPr>
          <p:cNvGrpSpPr/>
          <p:nvPr/>
        </p:nvGrpSpPr>
        <p:grpSpPr>
          <a:xfrm>
            <a:off x="2792804" y="5583620"/>
            <a:ext cx="5430468" cy="393388"/>
            <a:chOff x="2673061" y="5540077"/>
            <a:chExt cx="5430468" cy="3933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2EC7E411-13BA-B448-B443-8BFA0DE56D86}"/>
                </a:ext>
              </a:extLst>
            </p:cNvPr>
            <p:cNvSpPr/>
            <p:nvPr/>
          </p:nvSpPr>
          <p:spPr>
            <a:xfrm>
              <a:off x="3342237" y="5544582"/>
              <a:ext cx="388883" cy="38888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33F48FD-7E19-5748-B36D-2EF00CE1C2DC}"/>
                </a:ext>
              </a:extLst>
            </p:cNvPr>
            <p:cNvSpPr/>
            <p:nvPr/>
          </p:nvSpPr>
          <p:spPr>
            <a:xfrm>
              <a:off x="4011413" y="5544582"/>
              <a:ext cx="388883" cy="38888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7886ECC-3B6E-9040-B14F-4068D1BB9DFE}"/>
                </a:ext>
              </a:extLst>
            </p:cNvPr>
            <p:cNvSpPr/>
            <p:nvPr/>
          </p:nvSpPr>
          <p:spPr>
            <a:xfrm>
              <a:off x="4680589" y="5544582"/>
              <a:ext cx="388883" cy="38888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DF4F24BC-1F23-5247-97FF-56538C1B89B5}"/>
                </a:ext>
              </a:extLst>
            </p:cNvPr>
            <p:cNvSpPr/>
            <p:nvPr/>
          </p:nvSpPr>
          <p:spPr>
            <a:xfrm>
              <a:off x="5349765" y="5581368"/>
              <a:ext cx="746235" cy="315311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Loss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9CED549-B433-FF43-A74C-1C0CB4761B5E}"/>
                </a:ext>
              </a:extLst>
            </p:cNvPr>
            <p:cNvSpPr/>
            <p:nvPr/>
          </p:nvSpPr>
          <p:spPr>
            <a:xfrm>
              <a:off x="2673061" y="5544582"/>
              <a:ext cx="388883" cy="388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C7DD244-76DE-7E44-9A7D-8E9AF03B1583}"/>
                </a:ext>
              </a:extLst>
            </p:cNvPr>
            <p:cNvCxnSpPr>
              <a:cxnSpLocks/>
              <a:stCxn id="9" idx="6"/>
              <a:endCxn id="4" idx="2"/>
            </p:cNvCxnSpPr>
            <p:nvPr/>
          </p:nvCxnSpPr>
          <p:spPr>
            <a:xfrm>
              <a:off x="3061944" y="5739024"/>
              <a:ext cx="2802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4D9C92B-6CB8-A946-9340-6A741D0ACF2C}"/>
                </a:ext>
              </a:extLst>
            </p:cNvPr>
            <p:cNvCxnSpPr>
              <a:cxnSpLocks/>
              <a:stCxn id="4" idx="6"/>
              <a:endCxn id="5" idx="2"/>
            </p:cNvCxnSpPr>
            <p:nvPr/>
          </p:nvCxnSpPr>
          <p:spPr>
            <a:xfrm>
              <a:off x="3731120" y="5739024"/>
              <a:ext cx="2802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F414F38-C258-2342-9238-C67CB06F0DFE}"/>
                </a:ext>
              </a:extLst>
            </p:cNvPr>
            <p:cNvCxnSpPr>
              <a:cxnSpLocks/>
              <a:stCxn id="5" idx="6"/>
              <a:endCxn id="6" idx="2"/>
            </p:cNvCxnSpPr>
            <p:nvPr/>
          </p:nvCxnSpPr>
          <p:spPr>
            <a:xfrm>
              <a:off x="4400296" y="5739024"/>
              <a:ext cx="2802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0F9B866-DE3F-FA43-8B75-0F1515C863F0}"/>
                </a:ext>
              </a:extLst>
            </p:cNvPr>
            <p:cNvCxnSpPr>
              <a:cxnSpLocks/>
              <a:stCxn id="6" idx="6"/>
              <a:endCxn id="8" idx="1"/>
            </p:cNvCxnSpPr>
            <p:nvPr/>
          </p:nvCxnSpPr>
          <p:spPr>
            <a:xfrm>
              <a:off x="5069472" y="5739024"/>
              <a:ext cx="2802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B563474-EEED-784E-8F1B-E92867938E85}"/>
                </a:ext>
              </a:extLst>
            </p:cNvPr>
            <p:cNvSpPr/>
            <p:nvPr/>
          </p:nvSpPr>
          <p:spPr>
            <a:xfrm>
              <a:off x="6376293" y="5540077"/>
              <a:ext cx="388883" cy="388883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03E0E52-59A1-C049-9CD1-36C607999240}"/>
                </a:ext>
              </a:extLst>
            </p:cNvPr>
            <p:cNvSpPr/>
            <p:nvPr/>
          </p:nvSpPr>
          <p:spPr>
            <a:xfrm>
              <a:off x="7045469" y="5540077"/>
              <a:ext cx="388883" cy="388883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EA311A5-AE47-EA44-B058-E1DA72B2DB74}"/>
                </a:ext>
              </a:extLst>
            </p:cNvPr>
            <p:cNvSpPr/>
            <p:nvPr/>
          </p:nvSpPr>
          <p:spPr>
            <a:xfrm>
              <a:off x="7714646" y="5540077"/>
              <a:ext cx="388883" cy="388883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A66142B-4D0D-4E4C-81A9-31B3D2248669}"/>
                </a:ext>
              </a:extLst>
            </p:cNvPr>
            <p:cNvCxnSpPr>
              <a:cxnSpLocks/>
              <a:stCxn id="8" idx="3"/>
              <a:endCxn id="24" idx="2"/>
            </p:cNvCxnSpPr>
            <p:nvPr/>
          </p:nvCxnSpPr>
          <p:spPr>
            <a:xfrm flipV="1">
              <a:off x="6096000" y="5734519"/>
              <a:ext cx="280293" cy="450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1B88053C-4F3C-1F42-88C9-3855A5DD2A76}"/>
                </a:ext>
              </a:extLst>
            </p:cNvPr>
            <p:cNvCxnSpPr>
              <a:cxnSpLocks/>
              <a:stCxn id="24" idx="6"/>
              <a:endCxn id="25" idx="2"/>
            </p:cNvCxnSpPr>
            <p:nvPr/>
          </p:nvCxnSpPr>
          <p:spPr>
            <a:xfrm>
              <a:off x="6765176" y="5734519"/>
              <a:ext cx="2802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BFA14BC0-A44D-B042-900E-9BEB6DB21A49}"/>
                </a:ext>
              </a:extLst>
            </p:cNvPr>
            <p:cNvCxnSpPr>
              <a:cxnSpLocks/>
              <a:stCxn id="25" idx="6"/>
              <a:endCxn id="26" idx="2"/>
            </p:cNvCxnSpPr>
            <p:nvPr/>
          </p:nvCxnSpPr>
          <p:spPr>
            <a:xfrm>
              <a:off x="7434352" y="5734519"/>
              <a:ext cx="28029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Curved Connector 37">
              <a:extLst>
                <a:ext uri="{FF2B5EF4-FFF2-40B4-BE49-F238E27FC236}">
                  <a16:creationId xmlns:a16="http://schemas.microsoft.com/office/drawing/2014/main" id="{B8D2DFF6-B486-094C-8092-9CA5F2533108}"/>
                </a:ext>
              </a:extLst>
            </p:cNvPr>
            <p:cNvCxnSpPr>
              <a:cxnSpLocks/>
              <a:stCxn id="6" idx="7"/>
              <a:endCxn id="24" idx="0"/>
            </p:cNvCxnSpPr>
            <p:nvPr/>
          </p:nvCxnSpPr>
          <p:spPr>
            <a:xfrm rot="5400000" flipH="1" flipV="1">
              <a:off x="5760900" y="4791698"/>
              <a:ext cx="61456" cy="1558214"/>
            </a:xfrm>
            <a:prstGeom prst="curvedConnector3">
              <a:avLst>
                <a:gd name="adj1" fmla="val 47197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A18F1370-CB8B-B64A-B8A0-D847687070A5}"/>
                </a:ext>
              </a:extLst>
            </p:cNvPr>
            <p:cNvCxnSpPr>
              <a:cxnSpLocks/>
              <a:stCxn id="5" idx="7"/>
              <a:endCxn id="25" idx="1"/>
            </p:cNvCxnSpPr>
            <p:nvPr/>
          </p:nvCxnSpPr>
          <p:spPr>
            <a:xfrm rot="5400000" flipH="1" flipV="1">
              <a:off x="5720630" y="4219744"/>
              <a:ext cx="4505" cy="2759075"/>
            </a:xfrm>
            <a:prstGeom prst="curvedConnector3">
              <a:avLst>
                <a:gd name="adj1" fmla="val 11996182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Curved Connector 43">
              <a:extLst>
                <a:ext uri="{FF2B5EF4-FFF2-40B4-BE49-F238E27FC236}">
                  <a16:creationId xmlns:a16="http://schemas.microsoft.com/office/drawing/2014/main" id="{A6F907B6-F473-C844-9B38-B55D8758B6DD}"/>
                </a:ext>
              </a:extLst>
            </p:cNvPr>
            <p:cNvCxnSpPr>
              <a:cxnSpLocks/>
              <a:stCxn id="4" idx="7"/>
              <a:endCxn id="26" idx="1"/>
            </p:cNvCxnSpPr>
            <p:nvPr/>
          </p:nvCxnSpPr>
          <p:spPr>
            <a:xfrm rot="5400000" flipH="1" flipV="1">
              <a:off x="5720631" y="3550567"/>
              <a:ext cx="4505" cy="4097428"/>
            </a:xfrm>
            <a:prstGeom prst="curvedConnector3">
              <a:avLst>
                <a:gd name="adj1" fmla="val 18520355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E82321E3-973A-674B-AAE8-7A90576E7B76}"/>
                  </a:ext>
                </a:extLst>
              </p14:cNvPr>
              <p14:cNvContentPartPr/>
              <p14:nvPr/>
            </p14:nvContentPartPr>
            <p14:xfrm>
              <a:off x="3311640" y="4826160"/>
              <a:ext cx="4980600" cy="16128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E82321E3-973A-674B-AAE8-7A90576E7B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2280" y="4816800"/>
                <a:ext cx="4999320" cy="1631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90028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E5DFF9-15F4-CE4E-A244-4417805F9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Frameworks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7854D-9B4B-DF45-A231-CE1EE717BA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245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68FAD-EA53-DF40-BAED-55E165458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200359"/>
            <a:ext cx="10801350" cy="1325563"/>
          </a:xfrm>
        </p:spPr>
        <p:txBody>
          <a:bodyPr/>
          <a:lstStyle/>
          <a:p>
            <a:r>
              <a:rPr lang="en-US" dirty="0"/>
              <a:t>Declarative vs Imperative Abstractions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54CFC-D208-864E-89A7-21B2F7BE1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428583"/>
            <a:ext cx="10515600" cy="5309101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Declarative </a:t>
            </a:r>
            <a:r>
              <a:rPr lang="en-US" i="1" dirty="0"/>
              <a:t>(define-and-run)</a:t>
            </a:r>
            <a:r>
              <a:rPr lang="en-US" dirty="0"/>
              <a:t>:</a:t>
            </a:r>
            <a:r>
              <a:rPr lang="en-US" i="1" dirty="0"/>
              <a:t> </a:t>
            </a:r>
            <a:r>
              <a:rPr lang="en-US" dirty="0"/>
              <a:t>Embedded DSL used to construct</a:t>
            </a:r>
            <a:r>
              <a:rPr lang="en-US" b="1" dirty="0"/>
              <a:t> static computation graph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Examples: Theano (2010), Caffe (2014), TensorFlow (2015)</a:t>
            </a:r>
          </a:p>
          <a:p>
            <a:pPr lvl="1"/>
            <a:r>
              <a:rPr lang="en-US" b="1" dirty="0"/>
              <a:t>Easier</a:t>
            </a:r>
            <a:r>
              <a:rPr lang="en-US" dirty="0"/>
              <a:t> to optimize, distribute, and export models</a:t>
            </a:r>
          </a:p>
          <a:p>
            <a:r>
              <a:rPr lang="en-US" b="1" dirty="0"/>
              <a:t>Imperative </a:t>
            </a:r>
            <a:r>
              <a:rPr lang="en-US" i="1"/>
              <a:t>(define-by-run</a:t>
            </a:r>
            <a:r>
              <a:rPr lang="en-US" i="1" dirty="0"/>
              <a:t>)</a:t>
            </a:r>
            <a:r>
              <a:rPr lang="en-US" dirty="0"/>
              <a:t>:</a:t>
            </a:r>
            <a:r>
              <a:rPr lang="en-US" i="1" dirty="0"/>
              <a:t> </a:t>
            </a:r>
            <a:r>
              <a:rPr lang="en-US" dirty="0"/>
              <a:t>Embedded DSL used to directly compute output resulting in a </a:t>
            </a:r>
            <a:r>
              <a:rPr lang="en-US" b="1" dirty="0"/>
              <a:t>dynamic computation graph</a:t>
            </a:r>
            <a:r>
              <a:rPr lang="en-US" dirty="0"/>
              <a:t> defined by the program</a:t>
            </a:r>
          </a:p>
          <a:p>
            <a:pPr lvl="1"/>
            <a:r>
              <a:rPr lang="en-US" dirty="0"/>
              <a:t>Examples: </a:t>
            </a:r>
            <a:r>
              <a:rPr lang="en-US" dirty="0" err="1"/>
              <a:t>Chainer</a:t>
            </a:r>
            <a:r>
              <a:rPr lang="en-US" dirty="0"/>
              <a:t> (2015), </a:t>
            </a:r>
            <a:r>
              <a:rPr lang="en-US" dirty="0" err="1"/>
              <a:t>autograd</a:t>
            </a:r>
            <a:r>
              <a:rPr lang="en-US" dirty="0"/>
              <a:t> (2016), </a:t>
            </a:r>
            <a:r>
              <a:rPr lang="en-US" dirty="0" err="1"/>
              <a:t>PyTorch</a:t>
            </a:r>
            <a:r>
              <a:rPr lang="en-US" dirty="0"/>
              <a:t> (2017) </a:t>
            </a:r>
          </a:p>
          <a:p>
            <a:pPr lvl="1"/>
            <a:r>
              <a:rPr lang="en-US" b="1" dirty="0"/>
              <a:t>Interpreted</a:t>
            </a:r>
            <a:r>
              <a:rPr lang="en-US" dirty="0"/>
              <a:t> </a:t>
            </a:r>
            <a:r>
              <a:rPr lang="en-US" b="1" dirty="0"/>
              <a:t>execution</a:t>
            </a:r>
            <a:r>
              <a:rPr lang="en-US" dirty="0"/>
              <a:t> of inference and gradient</a:t>
            </a:r>
          </a:p>
          <a:p>
            <a:pPr lvl="1"/>
            <a:r>
              <a:rPr lang="en-US" b="1" dirty="0"/>
              <a:t>Easier </a:t>
            </a:r>
            <a:r>
              <a:rPr lang="en-US" dirty="0"/>
              <a:t>to program and debug</a:t>
            </a:r>
          </a:p>
          <a:p>
            <a:r>
              <a:rPr lang="en-US" b="1" dirty="0"/>
              <a:t>Hybrid Approaches</a:t>
            </a:r>
            <a:r>
              <a:rPr lang="en-US" dirty="0"/>
              <a:t>: Current research</a:t>
            </a:r>
          </a:p>
          <a:p>
            <a:pPr lvl="1"/>
            <a:r>
              <a:rPr lang="en-US" dirty="0"/>
              <a:t>TensorFlow Eager, </a:t>
            </a:r>
            <a:r>
              <a:rPr lang="en-US" dirty="0" err="1"/>
              <a:t>MXNet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14368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577DC-1D9A-1443-93E9-16C5BA9EF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320675"/>
            <a:ext cx="11334750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Theano</a:t>
            </a:r>
            <a:r>
              <a:rPr lang="en-US" sz="4000" dirty="0"/>
              <a:t> – Original Deep Learning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BF4B4-3802-5144-90D5-DE2220D9D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351339"/>
          </a:xfrm>
        </p:spPr>
        <p:txBody>
          <a:bodyPr>
            <a:normAutofit/>
          </a:bodyPr>
          <a:lstStyle/>
          <a:p>
            <a:r>
              <a:rPr lang="en-US" dirty="0"/>
              <a:t>First developed at the </a:t>
            </a:r>
            <a:r>
              <a:rPr lang="en-US" b="1" dirty="0"/>
              <a:t>University of Montreal</a:t>
            </a:r>
            <a:r>
              <a:rPr lang="en-US" dirty="0"/>
              <a:t>  (2008)</a:t>
            </a:r>
          </a:p>
          <a:p>
            <a:pPr lvl="1"/>
            <a:r>
              <a:rPr lang="en-US" dirty="0"/>
              <a:t>from </a:t>
            </a:r>
            <a:r>
              <a:rPr lang="en-US" b="1" dirty="0" err="1"/>
              <a:t>Yoshua</a:t>
            </a:r>
            <a:r>
              <a:rPr lang="en-US" b="1" dirty="0"/>
              <a:t> </a:t>
            </a:r>
            <a:r>
              <a:rPr lang="en-US" b="1" dirty="0" err="1"/>
              <a:t>Bengio’s</a:t>
            </a:r>
            <a:r>
              <a:rPr lang="en-US" b="1" dirty="0"/>
              <a:t> </a:t>
            </a:r>
            <a:r>
              <a:rPr lang="en-US" dirty="0"/>
              <a:t>group</a:t>
            </a:r>
          </a:p>
          <a:p>
            <a:r>
              <a:rPr lang="en-US" b="1" dirty="0"/>
              <a:t>Abstraction:</a:t>
            </a:r>
            <a:r>
              <a:rPr lang="en-US" dirty="0"/>
              <a:t> Python embedded DSL (as a library) to construct symbolic expression graphs for complex mathematical expressions</a:t>
            </a:r>
          </a:p>
          <a:p>
            <a:r>
              <a:rPr lang="en-US" b="1" dirty="0"/>
              <a:t>System:</a:t>
            </a:r>
            <a:r>
              <a:rPr lang="en-US" dirty="0"/>
              <a:t> a </a:t>
            </a:r>
            <a:r>
              <a:rPr lang="en-US" b="1" dirty="0"/>
              <a:t>compiler</a:t>
            </a:r>
            <a:r>
              <a:rPr lang="en-US" dirty="0"/>
              <a:t> for </a:t>
            </a:r>
            <a:r>
              <a:rPr lang="en-US" b="1" dirty="0"/>
              <a:t>mathematical expressions </a:t>
            </a:r>
            <a:r>
              <a:rPr lang="en-US" dirty="0"/>
              <a:t>in Python </a:t>
            </a:r>
          </a:p>
          <a:p>
            <a:pPr lvl="1"/>
            <a:r>
              <a:rPr lang="en-US" dirty="0"/>
              <a:t>Optimizes mathematical expressions (e.g., </a:t>
            </a:r>
            <a:r>
              <a:rPr lang="en-US" i="1" dirty="0"/>
              <a:t>(</a:t>
            </a:r>
            <a:r>
              <a:rPr lang="en-US" i="1" dirty="0" err="1"/>
              <a:t>A+b</a:t>
            </a:r>
            <a:r>
              <a:rPr lang="en-US" i="1" dirty="0"/>
              <a:t>)(</a:t>
            </a:r>
            <a:r>
              <a:rPr lang="en-US" i="1" dirty="0" err="1"/>
              <a:t>A+b</a:t>
            </a:r>
            <a:r>
              <a:rPr lang="en-US" i="1" dirty="0"/>
              <a:t>)=(</a:t>
            </a:r>
            <a:r>
              <a:rPr lang="en-US" i="1" dirty="0" err="1"/>
              <a:t>A+b</a:t>
            </a:r>
            <a:r>
              <a:rPr lang="en-US" i="1" dirty="0"/>
              <a:t>)^2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CPU/</a:t>
            </a:r>
            <a:r>
              <a:rPr lang="en-US" b="1" dirty="0"/>
              <a:t>GPU acceleration</a:t>
            </a:r>
          </a:p>
          <a:p>
            <a:pPr lvl="1"/>
            <a:r>
              <a:rPr lang="en-US" dirty="0"/>
              <a:t>Also … </a:t>
            </a:r>
            <a:r>
              <a:rPr lang="en-US" b="1" dirty="0"/>
              <a:t>automatic differentiation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13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DA2723-A370-7A43-ADBF-71788F88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Historical Context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F78607-2FE8-2E45-8F52-FC8141D9C4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4077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9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3F84D9-6642-FE4C-9752-86E31DE6B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223" y="87675"/>
            <a:ext cx="5478843" cy="4786115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787E4F-29A2-DF4A-A95F-CD90A5CD8547}"/>
              </a:ext>
            </a:extLst>
          </p:cNvPr>
          <p:cNvCxnSpPr>
            <a:cxnSpLocks/>
          </p:cNvCxnSpPr>
          <p:nvPr/>
        </p:nvCxnSpPr>
        <p:spPr>
          <a:xfrm>
            <a:off x="5926667" y="316089"/>
            <a:ext cx="0" cy="623146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7839D32C-FEE9-634B-82D2-D36FEA155360}"/>
              </a:ext>
            </a:extLst>
          </p:cNvPr>
          <p:cNvSpPr/>
          <p:nvPr/>
        </p:nvSpPr>
        <p:spPr>
          <a:xfrm>
            <a:off x="2302933" y="1083732"/>
            <a:ext cx="2818903" cy="417689"/>
          </a:xfrm>
          <a:prstGeom prst="wedgeRoundRectCallout">
            <a:avLst>
              <a:gd name="adj1" fmla="val -47264"/>
              <a:gd name="adj2" fmla="val 89527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Declaring Variables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CDA0A76B-8D0B-AE46-BCC1-741FE9F604A8}"/>
              </a:ext>
            </a:extLst>
          </p:cNvPr>
          <p:cNvSpPr/>
          <p:nvPr/>
        </p:nvSpPr>
        <p:spPr>
          <a:xfrm>
            <a:off x="2513451" y="4715746"/>
            <a:ext cx="3273761" cy="894456"/>
          </a:xfrm>
          <a:prstGeom prst="wedgeRoundRectCallout">
            <a:avLst>
              <a:gd name="adj1" fmla="val -6942"/>
              <a:gd name="adj2" fmla="val -92793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Building Expression Graph</a:t>
            </a:r>
          </a:p>
          <a:p>
            <a:r>
              <a:rPr lang="en-US" sz="1400" dirty="0"/>
              <a:t>Note that this looks like a NumPy expression</a:t>
            </a:r>
          </a:p>
        </p:txBody>
      </p:sp>
      <p:sp>
        <p:nvSpPr>
          <p:cNvPr id="15" name="Rounded Rectangular Callout 14">
            <a:extLst>
              <a:ext uri="{FF2B5EF4-FFF2-40B4-BE49-F238E27FC236}">
                <a16:creationId xmlns:a16="http://schemas.microsoft.com/office/drawing/2014/main" id="{E54323FE-9B79-5741-992E-CA19D9B35425}"/>
              </a:ext>
            </a:extLst>
          </p:cNvPr>
          <p:cNvSpPr/>
          <p:nvPr/>
        </p:nvSpPr>
        <p:spPr>
          <a:xfrm>
            <a:off x="256077" y="4929859"/>
            <a:ext cx="1936030" cy="1260645"/>
          </a:xfrm>
          <a:prstGeom prst="wedgeRoundRectCallout">
            <a:avLst>
              <a:gd name="adj1" fmla="val -8691"/>
              <a:gd name="adj2" fmla="val -75166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is the value (type) of prediction?</a:t>
            </a:r>
            <a:endParaRPr lang="en-US" sz="1400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4FC3E7E-EF4A-1349-AFEE-BE173BC891AE}"/>
              </a:ext>
            </a:extLst>
          </p:cNvPr>
          <p:cNvSpPr/>
          <p:nvPr/>
        </p:nvSpPr>
        <p:spPr>
          <a:xfrm>
            <a:off x="6231465" y="406395"/>
            <a:ext cx="508000" cy="49671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F06ED77B-6820-2743-A731-65B571E8E6F5}"/>
              </a:ext>
            </a:extLst>
          </p:cNvPr>
          <p:cNvSpPr/>
          <p:nvPr/>
        </p:nvSpPr>
        <p:spPr>
          <a:xfrm>
            <a:off x="6983725" y="406395"/>
            <a:ext cx="508000" cy="49671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EC9DFA7-33B7-B543-8F5E-5B8B24A35C57}"/>
              </a:ext>
            </a:extLst>
          </p:cNvPr>
          <p:cNvSpPr/>
          <p:nvPr/>
        </p:nvSpPr>
        <p:spPr>
          <a:xfrm>
            <a:off x="7735985" y="406395"/>
            <a:ext cx="508000" cy="49671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3D86B07-C4AA-E443-BFD8-B69F258E3AD2}"/>
              </a:ext>
            </a:extLst>
          </p:cNvPr>
          <p:cNvSpPr/>
          <p:nvPr/>
        </p:nvSpPr>
        <p:spPr>
          <a:xfrm>
            <a:off x="8488245" y="406395"/>
            <a:ext cx="508000" cy="49671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AD691AC-0FF6-7349-A499-98D6E8C3DE4E}"/>
              </a:ext>
            </a:extLst>
          </p:cNvPr>
          <p:cNvSpPr/>
          <p:nvPr/>
        </p:nvSpPr>
        <p:spPr>
          <a:xfrm>
            <a:off x="6828776" y="1207904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dot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3E5BCB7-2367-4A45-BAE8-C6C56AAC0561}"/>
              </a:ext>
            </a:extLst>
          </p:cNvPr>
          <p:cNvCxnSpPr>
            <a:stCxn id="16" idx="2"/>
            <a:endCxn id="20" idx="0"/>
          </p:cNvCxnSpPr>
          <p:nvPr/>
        </p:nvCxnSpPr>
        <p:spPr>
          <a:xfrm>
            <a:off x="6485465" y="903106"/>
            <a:ext cx="660198" cy="30479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1A3979B-916D-E943-A0C7-14459CB855E4}"/>
              </a:ext>
            </a:extLst>
          </p:cNvPr>
          <p:cNvCxnSpPr>
            <a:cxnSpLocks/>
            <a:stCxn id="18" idx="2"/>
            <a:endCxn id="20" idx="0"/>
          </p:cNvCxnSpPr>
          <p:nvPr/>
        </p:nvCxnSpPr>
        <p:spPr>
          <a:xfrm flipH="1">
            <a:off x="7145663" y="903106"/>
            <a:ext cx="844322" cy="30479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A0B24D0D-A245-7642-81B4-12F59529649A}"/>
              </a:ext>
            </a:extLst>
          </p:cNvPr>
          <p:cNvSpPr/>
          <p:nvPr/>
        </p:nvSpPr>
        <p:spPr>
          <a:xfrm>
            <a:off x="6828776" y="1854326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-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98EA6D7-DADC-6A42-AFB4-5E04E4E38135}"/>
              </a:ext>
            </a:extLst>
          </p:cNvPr>
          <p:cNvCxnSpPr>
            <a:cxnSpLocks/>
            <a:stCxn id="19" idx="2"/>
            <a:endCxn id="26" idx="0"/>
          </p:cNvCxnSpPr>
          <p:nvPr/>
        </p:nvCxnSpPr>
        <p:spPr>
          <a:xfrm flipH="1">
            <a:off x="7145663" y="903106"/>
            <a:ext cx="1596582" cy="95122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872FAF1-BE22-C448-AE79-4B486F11A043}"/>
              </a:ext>
            </a:extLst>
          </p:cNvPr>
          <p:cNvCxnSpPr>
            <a:cxnSpLocks/>
            <a:stCxn id="20" idx="2"/>
            <a:endCxn id="26" idx="0"/>
          </p:cNvCxnSpPr>
          <p:nvPr/>
        </p:nvCxnSpPr>
        <p:spPr>
          <a:xfrm>
            <a:off x="7145663" y="1586081"/>
            <a:ext cx="0" cy="26824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DA46076-2909-574E-8E42-5B42B7465C19}"/>
              </a:ext>
            </a:extLst>
          </p:cNvPr>
          <p:cNvSpPr/>
          <p:nvPr/>
        </p:nvSpPr>
        <p:spPr>
          <a:xfrm>
            <a:off x="6828776" y="2500748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exp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DF64E10-FBD4-3842-832A-9DDF1081F89F}"/>
              </a:ext>
            </a:extLst>
          </p:cNvPr>
          <p:cNvCxnSpPr>
            <a:cxnSpLocks/>
            <a:stCxn id="26" idx="2"/>
            <a:endCxn id="36" idx="0"/>
          </p:cNvCxnSpPr>
          <p:nvPr/>
        </p:nvCxnSpPr>
        <p:spPr>
          <a:xfrm>
            <a:off x="7145663" y="2232503"/>
            <a:ext cx="0" cy="26824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E0618B52-0854-8948-B26B-5553D79650CE}"/>
              </a:ext>
            </a:extLst>
          </p:cNvPr>
          <p:cNvSpPr/>
          <p:nvPr/>
        </p:nvSpPr>
        <p:spPr>
          <a:xfrm>
            <a:off x="6828776" y="3147170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1+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E4D120D-F333-D349-A51A-571A9EFDE85B}"/>
              </a:ext>
            </a:extLst>
          </p:cNvPr>
          <p:cNvCxnSpPr>
            <a:cxnSpLocks/>
            <a:stCxn id="36" idx="2"/>
            <a:endCxn id="41" idx="0"/>
          </p:cNvCxnSpPr>
          <p:nvPr/>
        </p:nvCxnSpPr>
        <p:spPr>
          <a:xfrm>
            <a:off x="7145663" y="2878925"/>
            <a:ext cx="0" cy="26824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A42DA5A5-A887-A847-BB7D-08700B65913D}"/>
              </a:ext>
            </a:extLst>
          </p:cNvPr>
          <p:cNvSpPr/>
          <p:nvPr/>
        </p:nvSpPr>
        <p:spPr>
          <a:xfrm>
            <a:off x="6828776" y="3793592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1/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E877AFE-B979-B64D-B901-835856013CA1}"/>
              </a:ext>
            </a:extLst>
          </p:cNvPr>
          <p:cNvCxnSpPr>
            <a:cxnSpLocks/>
            <a:stCxn id="41" idx="2"/>
            <a:endCxn id="46" idx="0"/>
          </p:cNvCxnSpPr>
          <p:nvPr/>
        </p:nvCxnSpPr>
        <p:spPr>
          <a:xfrm>
            <a:off x="7145663" y="3525347"/>
            <a:ext cx="0" cy="26824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56BADBC-A761-6644-A31D-235163F8A6FD}"/>
              </a:ext>
            </a:extLst>
          </p:cNvPr>
          <p:cNvSpPr/>
          <p:nvPr/>
        </p:nvSpPr>
        <p:spPr>
          <a:xfrm>
            <a:off x="6857584" y="4440012"/>
            <a:ext cx="576158" cy="41599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p_1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15F7368-4EB6-854C-9527-30868F5C98F5}"/>
              </a:ext>
            </a:extLst>
          </p:cNvPr>
          <p:cNvCxnSpPr>
            <a:cxnSpLocks/>
            <a:stCxn id="46" idx="2"/>
            <a:endCxn id="53" idx="0"/>
          </p:cNvCxnSpPr>
          <p:nvPr/>
        </p:nvCxnSpPr>
        <p:spPr>
          <a:xfrm>
            <a:off x="7145663" y="4171769"/>
            <a:ext cx="0" cy="26824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16F1A9F2-747C-9849-818B-187D15C76901}"/>
              </a:ext>
            </a:extLst>
          </p:cNvPr>
          <p:cNvSpPr/>
          <p:nvPr/>
        </p:nvSpPr>
        <p:spPr>
          <a:xfrm>
            <a:off x="9571773" y="1907402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1-</a:t>
            </a:r>
          </a:p>
        </p:txBody>
      </p:sp>
      <p:cxnSp>
        <p:nvCxnSpPr>
          <p:cNvPr id="61" name="Curved Connector 60">
            <a:extLst>
              <a:ext uri="{FF2B5EF4-FFF2-40B4-BE49-F238E27FC236}">
                <a16:creationId xmlns:a16="http://schemas.microsoft.com/office/drawing/2014/main" id="{44A2B305-9D9A-474C-B7AD-4C5AA8467EDA}"/>
              </a:ext>
            </a:extLst>
          </p:cNvPr>
          <p:cNvCxnSpPr>
            <a:stCxn id="53" idx="2"/>
            <a:endCxn id="58" idx="0"/>
          </p:cNvCxnSpPr>
          <p:nvPr/>
        </p:nvCxnSpPr>
        <p:spPr>
          <a:xfrm rot="5400000" flipH="1" flipV="1">
            <a:off x="7042858" y="2010206"/>
            <a:ext cx="2948605" cy="2742997"/>
          </a:xfrm>
          <a:prstGeom prst="curvedConnector5">
            <a:avLst>
              <a:gd name="adj1" fmla="val -7753"/>
              <a:gd name="adj2" fmla="val 78695"/>
              <a:gd name="adj3" fmla="val 107753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AB2560AA-3B55-C341-86D1-6EF4727119A2}"/>
              </a:ext>
            </a:extLst>
          </p:cNvPr>
          <p:cNvSpPr/>
          <p:nvPr/>
        </p:nvSpPr>
        <p:spPr>
          <a:xfrm>
            <a:off x="9587103" y="2581123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log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5D710851-E007-EC4D-A254-4B7E6D3AB598}"/>
              </a:ext>
            </a:extLst>
          </p:cNvPr>
          <p:cNvSpPr/>
          <p:nvPr/>
        </p:nvSpPr>
        <p:spPr>
          <a:xfrm>
            <a:off x="10439429" y="1907402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1-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39D1C89A-2050-BD4F-BDAC-9FEE2315D475}"/>
              </a:ext>
            </a:extLst>
          </p:cNvPr>
          <p:cNvCxnSpPr>
            <a:cxnSpLocks/>
            <a:stCxn id="17" idx="2"/>
            <a:endCxn id="63" idx="0"/>
          </p:cNvCxnSpPr>
          <p:nvPr/>
        </p:nvCxnSpPr>
        <p:spPr>
          <a:xfrm>
            <a:off x="7237725" y="903106"/>
            <a:ext cx="3518591" cy="1004296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04C0033-C1AE-B545-AD47-8C1BF3EE2D12}"/>
              </a:ext>
            </a:extLst>
          </p:cNvPr>
          <p:cNvCxnSpPr>
            <a:cxnSpLocks/>
            <a:stCxn id="58" idx="2"/>
            <a:endCxn id="62" idx="0"/>
          </p:cNvCxnSpPr>
          <p:nvPr/>
        </p:nvCxnSpPr>
        <p:spPr>
          <a:xfrm>
            <a:off x="9888660" y="2285579"/>
            <a:ext cx="15330" cy="29554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AA05BFD-CEB1-CE4E-87C2-BABA59C50294}"/>
              </a:ext>
            </a:extLst>
          </p:cNvPr>
          <p:cNvCxnSpPr>
            <a:cxnSpLocks/>
            <a:stCxn id="63" idx="2"/>
            <a:endCxn id="75" idx="0"/>
          </p:cNvCxnSpPr>
          <p:nvPr/>
        </p:nvCxnSpPr>
        <p:spPr>
          <a:xfrm flipH="1">
            <a:off x="10596866" y="2285579"/>
            <a:ext cx="159450" cy="907036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503836E-864E-4B4A-8490-158453AD9C50}"/>
              </a:ext>
            </a:extLst>
          </p:cNvPr>
          <p:cNvSpPr/>
          <p:nvPr/>
        </p:nvSpPr>
        <p:spPr>
          <a:xfrm>
            <a:off x="10279979" y="3192615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*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43ACCBEA-553D-894B-95B5-C712EE8F410F}"/>
              </a:ext>
            </a:extLst>
          </p:cNvPr>
          <p:cNvCxnSpPr>
            <a:cxnSpLocks/>
            <a:stCxn id="62" idx="2"/>
            <a:endCxn id="75" idx="0"/>
          </p:cNvCxnSpPr>
          <p:nvPr/>
        </p:nvCxnSpPr>
        <p:spPr>
          <a:xfrm>
            <a:off x="9903990" y="2959300"/>
            <a:ext cx="692876" cy="23331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1856D6AE-5398-AC43-A78E-15047BCD541A}"/>
              </a:ext>
            </a:extLst>
          </p:cNvPr>
          <p:cNvSpPr/>
          <p:nvPr/>
        </p:nvSpPr>
        <p:spPr>
          <a:xfrm>
            <a:off x="7807073" y="1907402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log</a:t>
            </a: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F37EE910-DD93-A648-9C08-C41C93DCE508}"/>
              </a:ext>
            </a:extLst>
          </p:cNvPr>
          <p:cNvCxnSpPr>
            <a:cxnSpLocks/>
            <a:stCxn id="53" idx="2"/>
            <a:endCxn id="88" idx="0"/>
          </p:cNvCxnSpPr>
          <p:nvPr/>
        </p:nvCxnSpPr>
        <p:spPr>
          <a:xfrm rot="5400000" flipH="1" flipV="1">
            <a:off x="6160508" y="2892556"/>
            <a:ext cx="2948605" cy="978297"/>
          </a:xfrm>
          <a:prstGeom prst="curvedConnector5">
            <a:avLst>
              <a:gd name="adj1" fmla="val -7753"/>
              <a:gd name="adj2" fmla="val 48528"/>
              <a:gd name="adj3" fmla="val 107753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016C947A-A665-544A-92FF-F4C4834E3245}"/>
              </a:ext>
            </a:extLst>
          </p:cNvPr>
          <p:cNvSpPr/>
          <p:nvPr/>
        </p:nvSpPr>
        <p:spPr>
          <a:xfrm>
            <a:off x="8220144" y="2581123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*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A6480304-2F25-3141-B969-5CA7D5493518}"/>
              </a:ext>
            </a:extLst>
          </p:cNvPr>
          <p:cNvSpPr/>
          <p:nvPr/>
        </p:nvSpPr>
        <p:spPr>
          <a:xfrm>
            <a:off x="8621112" y="1907402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-1*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5B0F31B3-442F-DF4A-8134-08F4496D937E}"/>
              </a:ext>
            </a:extLst>
          </p:cNvPr>
          <p:cNvCxnSpPr>
            <a:cxnSpLocks/>
            <a:stCxn id="17" idx="2"/>
            <a:endCxn id="97" idx="0"/>
          </p:cNvCxnSpPr>
          <p:nvPr/>
        </p:nvCxnSpPr>
        <p:spPr>
          <a:xfrm>
            <a:off x="7237725" y="903106"/>
            <a:ext cx="1700274" cy="1004296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9B3D3194-0B64-354A-87F1-425E87A41B8A}"/>
              </a:ext>
            </a:extLst>
          </p:cNvPr>
          <p:cNvCxnSpPr>
            <a:cxnSpLocks/>
            <a:stCxn id="88" idx="2"/>
            <a:endCxn id="96" idx="0"/>
          </p:cNvCxnSpPr>
          <p:nvPr/>
        </p:nvCxnSpPr>
        <p:spPr>
          <a:xfrm>
            <a:off x="8123960" y="2285579"/>
            <a:ext cx="413071" cy="29554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18A001A-FE45-AD4E-8234-8CA71E5668EF}"/>
              </a:ext>
            </a:extLst>
          </p:cNvPr>
          <p:cNvCxnSpPr>
            <a:cxnSpLocks/>
            <a:stCxn id="97" idx="2"/>
            <a:endCxn id="96" idx="0"/>
          </p:cNvCxnSpPr>
          <p:nvPr/>
        </p:nvCxnSpPr>
        <p:spPr>
          <a:xfrm flipH="1">
            <a:off x="8537031" y="2285579"/>
            <a:ext cx="400968" cy="29554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C147EA71-5FEF-6644-A8C9-62E2C0D75DA8}"/>
              </a:ext>
            </a:extLst>
          </p:cNvPr>
          <p:cNvSpPr/>
          <p:nvPr/>
        </p:nvSpPr>
        <p:spPr>
          <a:xfrm>
            <a:off x="10279979" y="3750230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-</a:t>
            </a:r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FE820A41-39EE-AD44-825D-B02135C3B391}"/>
              </a:ext>
            </a:extLst>
          </p:cNvPr>
          <p:cNvCxnSpPr>
            <a:cxnSpLocks/>
            <a:stCxn id="96" idx="2"/>
            <a:endCxn id="118" idx="0"/>
          </p:cNvCxnSpPr>
          <p:nvPr/>
        </p:nvCxnSpPr>
        <p:spPr>
          <a:xfrm>
            <a:off x="8537031" y="2959300"/>
            <a:ext cx="2059835" cy="79093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2EDD75D3-9DC4-5145-96CC-135AD9FA782D}"/>
              </a:ext>
            </a:extLst>
          </p:cNvPr>
          <p:cNvCxnSpPr>
            <a:cxnSpLocks/>
            <a:stCxn id="75" idx="2"/>
            <a:endCxn id="118" idx="0"/>
          </p:cNvCxnSpPr>
          <p:nvPr/>
        </p:nvCxnSpPr>
        <p:spPr>
          <a:xfrm>
            <a:off x="10596866" y="3570792"/>
            <a:ext cx="0" cy="17943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8D6A0CCF-F216-3744-B5CC-F6D0C5653BC8}"/>
              </a:ext>
            </a:extLst>
          </p:cNvPr>
          <p:cNvSpPr/>
          <p:nvPr/>
        </p:nvSpPr>
        <p:spPr>
          <a:xfrm>
            <a:off x="10255787" y="4518569"/>
            <a:ext cx="682159" cy="41599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xent</a:t>
            </a:r>
            <a:endParaRPr lang="en-US" sz="1600" dirty="0"/>
          </a:p>
        </p:txBody>
      </p: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096C4A52-AA3A-7943-91C1-8D3DB4B4D940}"/>
              </a:ext>
            </a:extLst>
          </p:cNvPr>
          <p:cNvCxnSpPr>
            <a:cxnSpLocks/>
            <a:stCxn id="118" idx="2"/>
            <a:endCxn id="130" idx="0"/>
          </p:cNvCxnSpPr>
          <p:nvPr/>
        </p:nvCxnSpPr>
        <p:spPr>
          <a:xfrm>
            <a:off x="10596866" y="4128407"/>
            <a:ext cx="1" cy="39016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Rounded Rectangle 134">
            <a:extLst>
              <a:ext uri="{FF2B5EF4-FFF2-40B4-BE49-F238E27FC236}">
                <a16:creationId xmlns:a16="http://schemas.microsoft.com/office/drawing/2014/main" id="{4E439FEB-3B76-8A43-A706-1D600D62D8E5}"/>
              </a:ext>
            </a:extLst>
          </p:cNvPr>
          <p:cNvSpPr/>
          <p:nvPr/>
        </p:nvSpPr>
        <p:spPr>
          <a:xfrm>
            <a:off x="10196102" y="5219090"/>
            <a:ext cx="801528" cy="37817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Mean</a:t>
            </a: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B7F59EBC-3578-8D47-8CD7-9774B9E110E7}"/>
              </a:ext>
            </a:extLst>
          </p:cNvPr>
          <p:cNvCxnSpPr>
            <a:cxnSpLocks/>
            <a:stCxn id="130" idx="2"/>
          </p:cNvCxnSpPr>
          <p:nvPr/>
        </p:nvCxnSpPr>
        <p:spPr>
          <a:xfrm flipH="1">
            <a:off x="10596866" y="4934564"/>
            <a:ext cx="1" cy="32122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B6C87C63-5D01-6B4A-9A5F-C4CA81AA848E}"/>
              </a:ext>
            </a:extLst>
          </p:cNvPr>
          <p:cNvSpPr/>
          <p:nvPr/>
        </p:nvSpPr>
        <p:spPr>
          <a:xfrm>
            <a:off x="11276003" y="3716229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**2</a:t>
            </a:r>
          </a:p>
        </p:txBody>
      </p:sp>
      <p:sp>
        <p:nvSpPr>
          <p:cNvPr id="153" name="Rounded Rectangle 152">
            <a:extLst>
              <a:ext uri="{FF2B5EF4-FFF2-40B4-BE49-F238E27FC236}">
                <a16:creationId xmlns:a16="http://schemas.microsoft.com/office/drawing/2014/main" id="{15C3CBD7-E86B-634E-88B5-CABBA591E374}"/>
              </a:ext>
            </a:extLst>
          </p:cNvPr>
          <p:cNvSpPr/>
          <p:nvPr/>
        </p:nvSpPr>
        <p:spPr>
          <a:xfrm>
            <a:off x="11180536" y="4618059"/>
            <a:ext cx="824707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0.01*</a:t>
            </a:r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F55220E1-797A-9C4E-8D74-5BECD8565E68}"/>
              </a:ext>
            </a:extLst>
          </p:cNvPr>
          <p:cNvCxnSpPr>
            <a:cxnSpLocks/>
            <a:stCxn id="142" idx="2"/>
            <a:endCxn id="153" idx="0"/>
          </p:cNvCxnSpPr>
          <p:nvPr/>
        </p:nvCxnSpPr>
        <p:spPr>
          <a:xfrm>
            <a:off x="11592890" y="4094406"/>
            <a:ext cx="0" cy="52365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E169D9F6-FE14-BD48-AAD0-E439DDBE0828}"/>
              </a:ext>
            </a:extLst>
          </p:cNvPr>
          <p:cNvSpPr/>
          <p:nvPr/>
        </p:nvSpPr>
        <p:spPr>
          <a:xfrm>
            <a:off x="11203807" y="5279401"/>
            <a:ext cx="801528" cy="37817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Sum</a:t>
            </a: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A4E40346-88A8-CD44-891B-0DA86D0CEBFC}"/>
              </a:ext>
            </a:extLst>
          </p:cNvPr>
          <p:cNvCxnSpPr>
            <a:cxnSpLocks/>
            <a:stCxn id="153" idx="2"/>
            <a:endCxn id="158" idx="0"/>
          </p:cNvCxnSpPr>
          <p:nvPr/>
        </p:nvCxnSpPr>
        <p:spPr>
          <a:xfrm>
            <a:off x="11592890" y="4996236"/>
            <a:ext cx="11681" cy="28316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Elbow Connector 164">
            <a:extLst>
              <a:ext uri="{FF2B5EF4-FFF2-40B4-BE49-F238E27FC236}">
                <a16:creationId xmlns:a16="http://schemas.microsoft.com/office/drawing/2014/main" id="{C2C2D2BA-9D37-2D4E-B7D5-DEB7E45E6CE5}"/>
              </a:ext>
            </a:extLst>
          </p:cNvPr>
          <p:cNvCxnSpPr>
            <a:stCxn id="18" idx="2"/>
            <a:endCxn id="142" idx="0"/>
          </p:cNvCxnSpPr>
          <p:nvPr/>
        </p:nvCxnSpPr>
        <p:spPr>
          <a:xfrm rot="16200000" flipH="1">
            <a:off x="8384876" y="508214"/>
            <a:ext cx="2813123" cy="3602905"/>
          </a:xfrm>
          <a:prstGeom prst="bentConnector3">
            <a:avLst>
              <a:gd name="adj1" fmla="val 5055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Rounded Rectangle 174">
            <a:extLst>
              <a:ext uri="{FF2B5EF4-FFF2-40B4-BE49-F238E27FC236}">
                <a16:creationId xmlns:a16="http://schemas.microsoft.com/office/drawing/2014/main" id="{648D1A22-9F91-B248-BBB2-72577D006704}"/>
              </a:ext>
            </a:extLst>
          </p:cNvPr>
          <p:cNvSpPr/>
          <p:nvPr/>
        </p:nvSpPr>
        <p:spPr>
          <a:xfrm>
            <a:off x="10460810" y="5884310"/>
            <a:ext cx="633774" cy="378177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+</a:t>
            </a:r>
          </a:p>
        </p:txBody>
      </p: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FA105EBE-D93F-864B-9083-20B3F583B123}"/>
              </a:ext>
            </a:extLst>
          </p:cNvPr>
          <p:cNvCxnSpPr>
            <a:cxnSpLocks/>
            <a:stCxn id="135" idx="2"/>
            <a:endCxn id="175" idx="0"/>
          </p:cNvCxnSpPr>
          <p:nvPr/>
        </p:nvCxnSpPr>
        <p:spPr>
          <a:xfrm>
            <a:off x="10596866" y="5597267"/>
            <a:ext cx="180831" cy="28704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C4048F4A-06EB-1843-AF51-B55F09271346}"/>
              </a:ext>
            </a:extLst>
          </p:cNvPr>
          <p:cNvCxnSpPr>
            <a:cxnSpLocks/>
            <a:stCxn id="158" idx="2"/>
            <a:endCxn id="175" idx="0"/>
          </p:cNvCxnSpPr>
          <p:nvPr/>
        </p:nvCxnSpPr>
        <p:spPr>
          <a:xfrm flipH="1">
            <a:off x="10777697" y="5657578"/>
            <a:ext cx="826874" cy="22673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Rounded Rectangle 184">
            <a:extLst>
              <a:ext uri="{FF2B5EF4-FFF2-40B4-BE49-F238E27FC236}">
                <a16:creationId xmlns:a16="http://schemas.microsoft.com/office/drawing/2014/main" id="{70F66775-715B-DB4A-BFED-2570750944B6}"/>
              </a:ext>
            </a:extLst>
          </p:cNvPr>
          <p:cNvSpPr/>
          <p:nvPr/>
        </p:nvSpPr>
        <p:spPr>
          <a:xfrm>
            <a:off x="9221831" y="6190504"/>
            <a:ext cx="682159" cy="41599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Cost</a:t>
            </a:r>
          </a:p>
        </p:txBody>
      </p:sp>
      <p:cxnSp>
        <p:nvCxnSpPr>
          <p:cNvPr id="187" name="Curved Connector 186">
            <a:extLst>
              <a:ext uri="{FF2B5EF4-FFF2-40B4-BE49-F238E27FC236}">
                <a16:creationId xmlns:a16="http://schemas.microsoft.com/office/drawing/2014/main" id="{D90F1C99-3DF8-C841-8525-F6DB27214B2D}"/>
              </a:ext>
            </a:extLst>
          </p:cNvPr>
          <p:cNvCxnSpPr>
            <a:cxnSpLocks/>
            <a:stCxn id="175" idx="2"/>
            <a:endCxn id="185" idx="0"/>
          </p:cNvCxnSpPr>
          <p:nvPr/>
        </p:nvCxnSpPr>
        <p:spPr>
          <a:xfrm rot="5400000" flipH="1">
            <a:off x="10134312" y="5619103"/>
            <a:ext cx="71983" cy="1214786"/>
          </a:xfrm>
          <a:prstGeom prst="curvedConnector5">
            <a:avLst>
              <a:gd name="adj1" fmla="val -317575"/>
              <a:gd name="adj2" fmla="val 49004"/>
              <a:gd name="adj3" fmla="val 417575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0" name="Rounded Rectangular Callout 189">
            <a:extLst>
              <a:ext uri="{FF2B5EF4-FFF2-40B4-BE49-F238E27FC236}">
                <a16:creationId xmlns:a16="http://schemas.microsoft.com/office/drawing/2014/main" id="{4FCFA843-B676-B341-92DB-7522335B8138}"/>
              </a:ext>
            </a:extLst>
          </p:cNvPr>
          <p:cNvSpPr/>
          <p:nvPr/>
        </p:nvSpPr>
        <p:spPr>
          <a:xfrm>
            <a:off x="6287372" y="5366235"/>
            <a:ext cx="2566546" cy="896252"/>
          </a:xfrm>
          <a:prstGeom prst="wedgeRoundRectCallout">
            <a:avLst>
              <a:gd name="adj1" fmla="val 57856"/>
              <a:gd name="adj2" fmla="val 67847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Gradient operation can traverse graph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191" name="Rounded Rectangular Callout 190">
            <a:extLst>
              <a:ext uri="{FF2B5EF4-FFF2-40B4-BE49-F238E27FC236}">
                <a16:creationId xmlns:a16="http://schemas.microsoft.com/office/drawing/2014/main" id="{C09B9AEF-98B1-5246-9145-47E2B3E01F58}"/>
              </a:ext>
            </a:extLst>
          </p:cNvPr>
          <p:cNvSpPr/>
          <p:nvPr/>
        </p:nvSpPr>
        <p:spPr>
          <a:xfrm>
            <a:off x="2357708" y="5835669"/>
            <a:ext cx="3366987" cy="894456"/>
          </a:xfrm>
          <a:prstGeom prst="wedgeRoundRectCallout">
            <a:avLst>
              <a:gd name="adj1" fmla="val -57263"/>
              <a:gd name="adj2" fmla="val -48619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is more difficult to debug and reason about.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669456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6" grpId="0" animBg="1"/>
      <p:bldP spid="36" grpId="0" animBg="1"/>
      <p:bldP spid="41" grpId="0" animBg="1"/>
      <p:bldP spid="46" grpId="0" animBg="1"/>
      <p:bldP spid="53" grpId="0" animBg="1"/>
      <p:bldP spid="58" grpId="0" animBg="1"/>
      <p:bldP spid="62" grpId="0" animBg="1"/>
      <p:bldP spid="63" grpId="0" animBg="1"/>
      <p:bldP spid="75" grpId="0" animBg="1"/>
      <p:bldP spid="88" grpId="0" animBg="1"/>
      <p:bldP spid="96" grpId="0" animBg="1"/>
      <p:bldP spid="97" grpId="0" animBg="1"/>
      <p:bldP spid="118" grpId="0" animBg="1"/>
      <p:bldP spid="130" grpId="0" animBg="1"/>
      <p:bldP spid="135" grpId="0" animBg="1"/>
      <p:bldP spid="142" grpId="0" animBg="1"/>
      <p:bldP spid="153" grpId="0" animBg="1"/>
      <p:bldP spid="158" grpId="0" animBg="1"/>
      <p:bldP spid="175" grpId="0" animBg="1"/>
      <p:bldP spid="185" grpId="0" animBg="1"/>
      <p:bldP spid="190" grpId="0" animBg="1"/>
      <p:bldP spid="19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9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3F84D9-6642-FE4C-9752-86E31DE6B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223" y="87675"/>
            <a:ext cx="5478843" cy="47861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98834F-BCC8-734F-AA7D-9095F1BF5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577" y="189276"/>
            <a:ext cx="5783223" cy="4786115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787E4F-29A2-DF4A-A95F-CD90A5CD8547}"/>
              </a:ext>
            </a:extLst>
          </p:cNvPr>
          <p:cNvCxnSpPr>
            <a:cxnSpLocks/>
          </p:cNvCxnSpPr>
          <p:nvPr/>
        </p:nvCxnSpPr>
        <p:spPr>
          <a:xfrm>
            <a:off x="5926667" y="316089"/>
            <a:ext cx="0" cy="623146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7839D32C-FEE9-634B-82D2-D36FEA155360}"/>
              </a:ext>
            </a:extLst>
          </p:cNvPr>
          <p:cNvSpPr/>
          <p:nvPr/>
        </p:nvSpPr>
        <p:spPr>
          <a:xfrm>
            <a:off x="2302933" y="1083732"/>
            <a:ext cx="2818903" cy="417689"/>
          </a:xfrm>
          <a:prstGeom prst="wedgeRoundRectCallout">
            <a:avLst>
              <a:gd name="adj1" fmla="val -47264"/>
              <a:gd name="adj2" fmla="val 89527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Declaring Variables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CDA0A76B-8D0B-AE46-BCC1-741FE9F604A8}"/>
              </a:ext>
            </a:extLst>
          </p:cNvPr>
          <p:cNvSpPr/>
          <p:nvPr/>
        </p:nvSpPr>
        <p:spPr>
          <a:xfrm>
            <a:off x="2513451" y="4715746"/>
            <a:ext cx="3273761" cy="894456"/>
          </a:xfrm>
          <a:prstGeom prst="wedgeRoundRectCallout">
            <a:avLst>
              <a:gd name="adj1" fmla="val -6942"/>
              <a:gd name="adj2" fmla="val -92793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Building Expression Graph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Note that this looks like a NumPy expression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E16FAD7E-ABBA-C74F-967F-858991D6ED55}"/>
              </a:ext>
            </a:extLst>
          </p:cNvPr>
          <p:cNvSpPr/>
          <p:nvPr/>
        </p:nvSpPr>
        <p:spPr>
          <a:xfrm>
            <a:off x="8400606" y="1933035"/>
            <a:ext cx="3273761" cy="550521"/>
          </a:xfrm>
          <a:prstGeom prst="wedgeRoundRectCallout">
            <a:avLst>
              <a:gd name="adj1" fmla="val -13839"/>
              <a:gd name="adj2" fmla="val -68186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Updates shared variables after computation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D99A0017-B1E4-6244-B433-B546B352ACA2}"/>
              </a:ext>
            </a:extLst>
          </p:cNvPr>
          <p:cNvSpPr/>
          <p:nvPr/>
        </p:nvSpPr>
        <p:spPr>
          <a:xfrm>
            <a:off x="10448558" y="3063054"/>
            <a:ext cx="1743442" cy="550521"/>
          </a:xfrm>
          <a:prstGeom prst="wedgeRoundRectCallout">
            <a:avLst>
              <a:gd name="adj1" fmla="val -64781"/>
              <a:gd name="adj2" fmla="val 32294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Instantiating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Century Gothic" panose="020F0302020204030204"/>
              </a:rPr>
              <a:t>Values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A1CE61EE-A4F0-A241-A174-B1F8572B2F68}"/>
              </a:ext>
            </a:extLst>
          </p:cNvPr>
          <p:cNvSpPr/>
          <p:nvPr/>
        </p:nvSpPr>
        <p:spPr>
          <a:xfrm>
            <a:off x="256077" y="4929859"/>
            <a:ext cx="1936030" cy="1260645"/>
          </a:xfrm>
          <a:prstGeom prst="wedgeRoundRectCallout">
            <a:avLst>
              <a:gd name="adj1" fmla="val -8691"/>
              <a:gd name="adj2" fmla="val -75166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is the value (type) of prediction?</a:t>
            </a:r>
            <a:endParaRPr lang="en-US" sz="1400" dirty="0"/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E1574089-930A-7240-92DB-04DCC3B147D7}"/>
              </a:ext>
            </a:extLst>
          </p:cNvPr>
          <p:cNvSpPr/>
          <p:nvPr/>
        </p:nvSpPr>
        <p:spPr>
          <a:xfrm>
            <a:off x="2357708" y="5835669"/>
            <a:ext cx="3366987" cy="894456"/>
          </a:xfrm>
          <a:prstGeom prst="wedgeRoundRectCallout">
            <a:avLst>
              <a:gd name="adj1" fmla="val -57263"/>
              <a:gd name="adj2" fmla="val -48619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is more difficult to debug and reason about.</a:t>
            </a:r>
            <a:endParaRPr lang="en-US" sz="1400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637E9AC-26B0-324E-ADE5-3DBD2B953870}"/>
              </a:ext>
            </a:extLst>
          </p:cNvPr>
          <p:cNvSpPr/>
          <p:nvPr/>
        </p:nvSpPr>
        <p:spPr>
          <a:xfrm>
            <a:off x="6722115" y="5189745"/>
            <a:ext cx="4750146" cy="11199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Function</a:t>
            </a:r>
            <a:r>
              <a:rPr lang="en-US" dirty="0"/>
              <a:t> call compiles graphs into optimized native execution.</a:t>
            </a:r>
          </a:p>
        </p:txBody>
      </p:sp>
    </p:spTree>
    <p:extLst>
      <p:ext uri="{BB962C8B-B14F-4D97-AF65-F5344CB8AC3E}">
        <p14:creationId xmlns:p14="http://schemas.microsoft.com/office/powerpoint/2010/main" val="243393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8777-BAD8-E14A-9FEA-AAFA4C9C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Theano Compilation of Functions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13D6F6-7B2A-CC48-8452-C5A5D357A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1"/>
            <a:ext cx="10515600" cy="2747964"/>
          </a:xfrm>
        </p:spPr>
        <p:txBody>
          <a:bodyPr/>
          <a:lstStyle/>
          <a:p>
            <a:r>
              <a:rPr lang="en-US" b="1" dirty="0"/>
              <a:t>Rewriting</a:t>
            </a:r>
            <a:r>
              <a:rPr lang="en-US" dirty="0"/>
              <a:t> (simplify) mathematical expression</a:t>
            </a:r>
          </a:p>
          <a:p>
            <a:pPr lvl="1"/>
            <a:r>
              <a:rPr lang="en-US" dirty="0"/>
              <a:t>Exp(log(x)) = x</a:t>
            </a:r>
          </a:p>
          <a:p>
            <a:r>
              <a:rPr lang="en-US" dirty="0"/>
              <a:t>Duplicate </a:t>
            </a:r>
            <a:r>
              <a:rPr lang="en-US" b="1" dirty="0"/>
              <a:t>code elimination</a:t>
            </a:r>
            <a:endParaRPr lang="en-US" dirty="0"/>
          </a:p>
          <a:p>
            <a:pPr lvl="1"/>
            <a:r>
              <a:rPr lang="en-US" dirty="0"/>
              <a:t>Important because gradient rewrites introduce redundancy</a:t>
            </a:r>
          </a:p>
          <a:p>
            <a:pPr lvl="2"/>
            <a:r>
              <a:rPr lang="en-US" dirty="0"/>
              <a:t>Recall gradient calculations extend graph via the chain rule</a:t>
            </a:r>
          </a:p>
          <a:p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67C07AA5-E013-A64F-ABC2-F1E5117933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6979640"/>
              </p:ext>
            </p:extLst>
          </p:nvPr>
        </p:nvGraphicFramePr>
        <p:xfrm>
          <a:off x="838200" y="1646238"/>
          <a:ext cx="10515600" cy="14594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03809125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8777-BAD8-E14A-9FEA-AAFA4C9C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Theano Compilation of Functions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13D6F6-7B2A-CC48-8452-C5A5D357A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08684"/>
            <a:ext cx="10515600" cy="3429000"/>
          </a:xfrm>
        </p:spPr>
        <p:txBody>
          <a:bodyPr>
            <a:normAutofit lnSpcReduction="10000"/>
          </a:bodyPr>
          <a:lstStyle/>
          <a:p>
            <a:pPr marL="14287" indent="0">
              <a:buNone/>
            </a:pPr>
            <a:r>
              <a:rPr lang="en-US" dirty="0"/>
              <a:t>Addresses </a:t>
            </a:r>
            <a:r>
              <a:rPr lang="en-US" b="1" dirty="0"/>
              <a:t>numerical stability</a:t>
            </a:r>
            <a:r>
              <a:rPr lang="en-US" dirty="0"/>
              <a:t> of operations</a:t>
            </a:r>
          </a:p>
          <a:p>
            <a:r>
              <a:rPr lang="en-US" dirty="0"/>
              <a:t>Example: for x = 709, x = 710 what is the value of</a:t>
            </a:r>
          </a:p>
          <a:p>
            <a:pPr marL="457200" lvl="1" indent="0">
              <a:buNone/>
            </a:pPr>
            <a:r>
              <a:rPr lang="en-US" dirty="0"/>
              <a:t>			</a:t>
            </a:r>
            <a:br>
              <a:rPr lang="en-US" dirty="0"/>
            </a:br>
            <a:r>
              <a:rPr lang="en-US" dirty="0"/>
              <a:t>			</a:t>
            </a:r>
            <a:r>
              <a:rPr lang="en-US" sz="3600" dirty="0"/>
              <a:t>log(1 + exp(x)) =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for x = 709  </a:t>
            </a:r>
            <a:r>
              <a:rPr lang="en-US" dirty="0">
                <a:sym typeface="Wingdings" pitchFamily="2" charset="2"/>
              </a:rPr>
              <a:t> 709</a:t>
            </a:r>
          </a:p>
          <a:p>
            <a:pPr lvl="1"/>
            <a:r>
              <a:rPr lang="en-US" dirty="0">
                <a:sym typeface="Wingdings" pitchFamily="2" charset="2"/>
              </a:rPr>
              <a:t>for x = 710  inf</a:t>
            </a:r>
          </a:p>
          <a:p>
            <a:pPr lvl="1"/>
            <a:r>
              <a:rPr lang="en-US" dirty="0">
                <a:sym typeface="Wingdings" pitchFamily="2" charset="2"/>
              </a:rPr>
              <a:t>Rewritten as x for x &gt; 709</a:t>
            </a:r>
            <a:endParaRPr lang="en-US" dirty="0"/>
          </a:p>
          <a:p>
            <a:pPr marL="14287" indent="0">
              <a:buNone/>
            </a:pP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67C07AA5-E013-A64F-ABC2-F1E5117933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0383077"/>
              </p:ext>
            </p:extLst>
          </p:nvPr>
        </p:nvGraphicFramePr>
        <p:xfrm>
          <a:off x="838200" y="1646238"/>
          <a:ext cx="10515600" cy="14594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8136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3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8777-BAD8-E14A-9FEA-AAFA4C9C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Theano Compilation of Functions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13D6F6-7B2A-CC48-8452-C5A5D357A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1"/>
            <a:ext cx="10515600" cy="2747964"/>
          </a:xfrm>
        </p:spPr>
        <p:txBody>
          <a:bodyPr/>
          <a:lstStyle/>
          <a:p>
            <a:r>
              <a:rPr lang="en-US" dirty="0"/>
              <a:t>Rewrite subgraphs to more efficient forms</a:t>
            </a:r>
          </a:p>
          <a:p>
            <a:pPr lvl="1"/>
            <a:r>
              <a:rPr lang="en-US" dirty="0"/>
              <a:t>pow(x,2) </a:t>
            </a:r>
            <a:r>
              <a:rPr lang="en-US" dirty="0">
                <a:sym typeface="Wingdings" pitchFamily="2" charset="2"/>
              </a:rPr>
              <a:t> square(x)</a:t>
            </a:r>
          </a:p>
          <a:p>
            <a:pPr lvl="1"/>
            <a:r>
              <a:rPr lang="en-US" dirty="0">
                <a:sym typeface="Wingdings" pitchFamily="2" charset="2"/>
              </a:rPr>
              <a:t>Tensor slicing  memory aliasing </a:t>
            </a:r>
          </a:p>
          <a:p>
            <a:pPr lvl="1"/>
            <a:r>
              <a:rPr lang="en-US" dirty="0">
                <a:sym typeface="Wingdings" pitchFamily="2" charset="2"/>
              </a:rPr>
              <a:t>Mapping to best version of GEMM routines</a:t>
            </a:r>
          </a:p>
          <a:p>
            <a:pPr marL="14287" indent="0">
              <a:buNone/>
            </a:pP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67C07AA5-E013-A64F-ABC2-F1E5117933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7151294"/>
              </p:ext>
            </p:extLst>
          </p:nvPr>
        </p:nvGraphicFramePr>
        <p:xfrm>
          <a:off x="838200" y="1646238"/>
          <a:ext cx="10515600" cy="14594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31454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8777-BAD8-E14A-9FEA-AAFA4C9C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Theano Compilation of Functions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13D6F6-7B2A-CC48-8452-C5A5D357A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1"/>
            <a:ext cx="10515600" cy="2747964"/>
          </a:xfrm>
        </p:spPr>
        <p:txBody>
          <a:bodyPr/>
          <a:lstStyle/>
          <a:p>
            <a:r>
              <a:rPr lang="en-US" dirty="0"/>
              <a:t>GPU versions of ops are introduced (where possible)</a:t>
            </a:r>
          </a:p>
          <a:p>
            <a:r>
              <a:rPr lang="en-US" dirty="0">
                <a:sym typeface="Wingdings" pitchFamily="2" charset="2"/>
              </a:rPr>
              <a:t>Copy routines are added to move data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67C07AA5-E013-A64F-ABC2-F1E5117933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3971481"/>
              </p:ext>
            </p:extLst>
          </p:nvPr>
        </p:nvGraphicFramePr>
        <p:xfrm>
          <a:off x="838200" y="1646238"/>
          <a:ext cx="10515600" cy="14594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478303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8777-BAD8-E14A-9FEA-AAFA4C9C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Theano Compilation of Functions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13D6F6-7B2A-CC48-8452-C5A5D357A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1"/>
            <a:ext cx="10515600" cy="2747964"/>
          </a:xfrm>
        </p:spPr>
        <p:txBody>
          <a:bodyPr/>
          <a:lstStyle/>
          <a:p>
            <a:r>
              <a:rPr lang="en-US" dirty="0"/>
              <a:t>Generate and link C++ and CUDA implementations of operators</a:t>
            </a:r>
          </a:p>
          <a:p>
            <a:pPr lvl="1"/>
            <a:r>
              <a:rPr lang="en-US" dirty="0"/>
              <a:t>Picking from existing implementations</a:t>
            </a:r>
          </a:p>
          <a:p>
            <a:pPr lvl="1"/>
            <a:r>
              <a:rPr lang="en-US" dirty="0"/>
              <a:t>Specialization for different </a:t>
            </a:r>
            <a:r>
              <a:rPr lang="en-US" dirty="0" err="1"/>
              <a:t>dtypes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67C07AA5-E013-A64F-ABC2-F1E5117933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7858570"/>
              </p:ext>
            </p:extLst>
          </p:nvPr>
        </p:nvGraphicFramePr>
        <p:xfrm>
          <a:off x="838200" y="1646238"/>
          <a:ext cx="10515600" cy="14594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249943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91F4E-15E3-C148-9716-E594A9A44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happened to Theano?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B4941-42BA-6944-AC9A-6C842AF65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7797"/>
            <a:ext cx="10515600" cy="5808374"/>
          </a:xfrm>
        </p:spPr>
        <p:txBody>
          <a:bodyPr>
            <a:normAutofit/>
          </a:bodyPr>
          <a:lstStyle/>
          <a:p>
            <a:r>
              <a:rPr lang="en-US" dirty="0"/>
              <a:t>Fairly advanced compared to TensorFlow (TF) in 2016</a:t>
            </a:r>
          </a:p>
          <a:p>
            <a:pPr lvl="1"/>
            <a:r>
              <a:rPr lang="en-US" dirty="0"/>
              <a:t>Symbolic gradient optimization and wide range of operators</a:t>
            </a:r>
          </a:p>
          <a:p>
            <a:pPr lvl="1"/>
            <a:r>
              <a:rPr lang="en-US" dirty="0"/>
              <a:t>Initially </a:t>
            </a:r>
            <a:r>
              <a:rPr lang="en-US" b="1" dirty="0"/>
              <a:t>faster than TensorFlow </a:t>
            </a:r>
          </a:p>
          <a:p>
            <a:r>
              <a:rPr lang="en-US" dirty="0"/>
              <a:t>What happened? (some speculation…)</a:t>
            </a:r>
          </a:p>
          <a:p>
            <a:pPr lvl="1"/>
            <a:r>
              <a:rPr lang="en-US" dirty="0"/>
              <a:t>Didn’t have the backing of a large industrial group</a:t>
            </a:r>
          </a:p>
          <a:p>
            <a:pPr lvl="2"/>
            <a:r>
              <a:rPr lang="en-US" dirty="0"/>
              <a:t>TensorFlow was being pushed heavily by Google</a:t>
            </a:r>
          </a:p>
          <a:p>
            <a:pPr lvl="1"/>
            <a:r>
              <a:rPr lang="en-US" dirty="0"/>
              <a:t>Did not support multi-GPU/distributed computation and limited support for user defined parallelization</a:t>
            </a:r>
          </a:p>
          <a:p>
            <a:pPr lvl="1"/>
            <a:r>
              <a:rPr lang="en-US" dirty="0"/>
              <a:t>TensorFlow had more built-in deep learning operators</a:t>
            </a:r>
          </a:p>
          <a:p>
            <a:pPr lvl="1"/>
            <a:r>
              <a:rPr lang="en-US" dirty="0"/>
              <a:t>Theano lacked visualization tools (e.g., </a:t>
            </a:r>
            <a:r>
              <a:rPr lang="en-US" dirty="0" err="1"/>
              <a:t>TensorBoard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Complaints about error messages…?</a:t>
            </a:r>
          </a:p>
        </p:txBody>
      </p:sp>
    </p:spTree>
    <p:extLst>
      <p:ext uri="{BB962C8B-B14F-4D97-AF65-F5344CB8AC3E}">
        <p14:creationId xmlns:p14="http://schemas.microsoft.com/office/powerpoint/2010/main" val="2303048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502C4-1E25-EA42-BFD6-425E8E1BB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166" y="0"/>
            <a:ext cx="10801350" cy="1325563"/>
          </a:xfrm>
        </p:spPr>
        <p:txBody>
          <a:bodyPr/>
          <a:lstStyle/>
          <a:p>
            <a:r>
              <a:rPr lang="en-US" dirty="0" err="1"/>
              <a:t>PyTorch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E6979-9096-7847-B4D0-B99FD65BF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916" y="1144002"/>
            <a:ext cx="10515600" cy="4351339"/>
          </a:xfrm>
        </p:spPr>
        <p:txBody>
          <a:bodyPr/>
          <a:lstStyle/>
          <a:p>
            <a:r>
              <a:rPr lang="en-US" b="1" dirty="0"/>
              <a:t>Imperative DL library</a:t>
            </a:r>
            <a:r>
              <a:rPr lang="en-US" dirty="0"/>
              <a:t> which works like NumPy (on GPUs)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and supports automatic differentiation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E52FEA-C44C-6644-8B86-85F56F1C6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484" y="1657472"/>
            <a:ext cx="11610473" cy="19154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4C1276-FA6E-1A42-A462-4CA3A13E2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484" y="4187319"/>
            <a:ext cx="12192000" cy="2269239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B466CB29-3E76-574D-9275-38F3FE618366}"/>
              </a:ext>
            </a:extLst>
          </p:cNvPr>
          <p:cNvSpPr/>
          <p:nvPr/>
        </p:nvSpPr>
        <p:spPr>
          <a:xfrm>
            <a:off x="3462588" y="2767250"/>
            <a:ext cx="4355432" cy="360960"/>
          </a:xfrm>
          <a:prstGeom prst="wedgeRoundRectCallout">
            <a:avLst>
              <a:gd name="adj1" fmla="val -72490"/>
              <a:gd name="adj2" fmla="val 25835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tensor([2.0814], device='cuda:0')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0C35A7C5-2542-0F41-8559-4C7A68118C18}"/>
              </a:ext>
            </a:extLst>
          </p:cNvPr>
          <p:cNvSpPr/>
          <p:nvPr/>
        </p:nvSpPr>
        <p:spPr>
          <a:xfrm>
            <a:off x="6096000" y="3176094"/>
            <a:ext cx="4355432" cy="360960"/>
          </a:xfrm>
          <a:prstGeom prst="wedgeRoundRectCallout">
            <a:avLst>
              <a:gd name="adj1" fmla="val -72214"/>
              <a:gd name="adj2" fmla="val 5836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tensor([2.0814], </a:t>
            </a:r>
            <a:r>
              <a:rPr lang="en-US" dirty="0" err="1"/>
              <a:t>dtype</a:t>
            </a:r>
            <a:r>
              <a:rPr lang="en-US" dirty="0"/>
              <a:t>=torch.float64)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6ADD5FCD-81FB-7844-945E-660917CFCFFD}"/>
              </a:ext>
            </a:extLst>
          </p:cNvPr>
          <p:cNvSpPr/>
          <p:nvPr/>
        </p:nvSpPr>
        <p:spPr>
          <a:xfrm>
            <a:off x="6285246" y="4086376"/>
            <a:ext cx="5385385" cy="784939"/>
          </a:xfrm>
          <a:prstGeom prst="wedgeRoundRectCallout">
            <a:avLst>
              <a:gd name="adj1" fmla="val -122981"/>
              <a:gd name="adj2" fmla="val 51893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# tensor([[3., 3.],</a:t>
            </a:r>
          </a:p>
          <a:p>
            <a:r>
              <a:rPr lang="en-US" dirty="0"/>
              <a:t>#              [3., 3.]], </a:t>
            </a:r>
            <a:r>
              <a:rPr lang="en-US" dirty="0" err="1"/>
              <a:t>grad_fn</a:t>
            </a:r>
            <a:r>
              <a:rPr lang="en-US" dirty="0"/>
              <a:t>=&lt;AddBackward0&gt;)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F4B43BE8-2EB2-D343-B9E3-1439B128304B}"/>
              </a:ext>
            </a:extLst>
          </p:cNvPr>
          <p:cNvSpPr/>
          <p:nvPr/>
        </p:nvSpPr>
        <p:spPr>
          <a:xfrm>
            <a:off x="6285246" y="5030002"/>
            <a:ext cx="5048501" cy="455726"/>
          </a:xfrm>
          <a:prstGeom prst="wedgeRoundRectCallout">
            <a:avLst>
              <a:gd name="adj1" fmla="val -125841"/>
              <a:gd name="adj2" fmla="val 94134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# tensor(27., </a:t>
            </a:r>
            <a:r>
              <a:rPr lang="en-US" dirty="0" err="1"/>
              <a:t>grad_fn</a:t>
            </a:r>
            <a:r>
              <a:rPr lang="en-US" dirty="0"/>
              <a:t>=&lt;MeanBackward0&gt;)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93BE6FE9-73AF-334E-89C3-5E034FA12DC2}"/>
              </a:ext>
            </a:extLst>
          </p:cNvPr>
          <p:cNvSpPr/>
          <p:nvPr/>
        </p:nvSpPr>
        <p:spPr>
          <a:xfrm>
            <a:off x="6751720" y="5543225"/>
            <a:ext cx="5385385" cy="784939"/>
          </a:xfrm>
          <a:prstGeom prst="wedgeRoundRectCallout">
            <a:avLst>
              <a:gd name="adj1" fmla="val -120747"/>
              <a:gd name="adj2" fmla="val 2843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# tensor([[4.5000, 4.5000],</a:t>
            </a:r>
          </a:p>
          <a:p>
            <a:r>
              <a:rPr lang="en-US" dirty="0"/>
              <a:t>#              [4.5000, 4.5000]])</a:t>
            </a:r>
          </a:p>
        </p:txBody>
      </p:sp>
    </p:spTree>
    <p:extLst>
      <p:ext uri="{BB962C8B-B14F-4D97-AF65-F5344CB8AC3E}">
        <p14:creationId xmlns:p14="http://schemas.microsoft.com/office/powerpoint/2010/main" val="26926112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3E9108-99E4-324B-919F-CE417FBE5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weeks readings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8AD8EB-DA8F-D842-A61D-59538BA57D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35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9D2760-D615-3C48-BFCC-852589797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028" y="117475"/>
            <a:ext cx="11515372" cy="1325563"/>
          </a:xfrm>
        </p:spPr>
        <p:txBody>
          <a:bodyPr/>
          <a:lstStyle/>
          <a:p>
            <a:r>
              <a:rPr lang="en-US" dirty="0"/>
              <a:t>Early ML / Stats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5C4398-9404-9640-9B0E-F9BDB67B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778" y="1332088"/>
            <a:ext cx="10515600" cy="4883361"/>
          </a:xfrm>
        </p:spPr>
        <p:txBody>
          <a:bodyPr>
            <a:normAutofit/>
          </a:bodyPr>
          <a:lstStyle/>
          <a:p>
            <a:r>
              <a:rPr lang="en-US" dirty="0"/>
              <a:t>S </a:t>
            </a:r>
            <a:r>
              <a:rPr lang="en-US" b="1" dirty="0"/>
              <a:t>Data Programming</a:t>
            </a:r>
            <a:r>
              <a:rPr lang="en-US" dirty="0"/>
              <a:t> Languages</a:t>
            </a:r>
          </a:p>
          <a:p>
            <a:pPr lvl="1"/>
            <a:r>
              <a:rPr lang="en-US" dirty="0"/>
              <a:t>Developed in </a:t>
            </a:r>
            <a:r>
              <a:rPr lang="en-US" b="1" dirty="0"/>
              <a:t>1976</a:t>
            </a:r>
            <a:r>
              <a:rPr lang="en-US" dirty="0"/>
              <a:t> as </a:t>
            </a:r>
            <a:r>
              <a:rPr lang="en-US" b="1" dirty="0"/>
              <a:t>Bell Labs</a:t>
            </a:r>
            <a:r>
              <a:rPr lang="en-US" dirty="0"/>
              <a:t> by John Chambers</a:t>
            </a:r>
          </a:p>
          <a:p>
            <a:pPr lvl="1"/>
            <a:r>
              <a:rPr lang="en-US" b="1" dirty="0"/>
              <a:t>Replaced Fortran </a:t>
            </a:r>
            <a:r>
              <a:rPr lang="en-US" dirty="0"/>
              <a:t>by providing higher level APIs, graphics</a:t>
            </a:r>
          </a:p>
          <a:p>
            <a:pPr lvl="1"/>
            <a:r>
              <a:rPr lang="en-US" dirty="0"/>
              <a:t>Developed </a:t>
            </a:r>
            <a:r>
              <a:rPr lang="en-US" b="1" dirty="0"/>
              <a:t>formula syntax </a:t>
            </a:r>
            <a:r>
              <a:rPr lang="en-US" dirty="0"/>
              <a:t>for describing models</a:t>
            </a:r>
          </a:p>
          <a:p>
            <a:pPr lvl="1"/>
            <a:r>
              <a:rPr lang="en-US" dirty="0"/>
              <a:t>Eventually replaced by R …</a:t>
            </a:r>
          </a:p>
          <a:p>
            <a:r>
              <a:rPr lang="en-US" dirty="0"/>
              <a:t>R </a:t>
            </a:r>
            <a:r>
              <a:rPr lang="en-US" b="1" dirty="0"/>
              <a:t>open-source</a:t>
            </a:r>
            <a:r>
              <a:rPr lang="en-US" dirty="0"/>
              <a:t> implementation of S (S-Plus)</a:t>
            </a:r>
          </a:p>
          <a:p>
            <a:pPr lvl="1"/>
            <a:r>
              <a:rPr lang="en-US" dirty="0"/>
              <a:t>Developed in </a:t>
            </a:r>
            <a:r>
              <a:rPr lang="en-US" b="1" dirty="0"/>
              <a:t>1990’s</a:t>
            </a:r>
            <a:r>
              <a:rPr lang="en-US" dirty="0"/>
              <a:t> at University of Auckland </a:t>
            </a:r>
          </a:p>
          <a:p>
            <a:pPr lvl="2"/>
            <a:r>
              <a:rPr lang="en-US" dirty="0"/>
              <a:t>Ross Ihaka, Robert Gentleman </a:t>
            </a:r>
          </a:p>
          <a:p>
            <a:pPr lvl="1"/>
            <a:r>
              <a:rPr lang="en-US" dirty="0"/>
              <a:t>Like S/S-Plus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Linear algebra abstractions </a:t>
            </a:r>
          </a:p>
          <a:p>
            <a:pPr lvl="1"/>
            <a:r>
              <a:rPr lang="en-US" b="1" dirty="0"/>
              <a:t>Rich set of libraries </a:t>
            </a:r>
            <a:r>
              <a:rPr lang="en-US" dirty="0"/>
              <a:t>for statistical analysis </a:t>
            </a:r>
          </a:p>
          <a:p>
            <a:pPr lvl="1"/>
            <a:r>
              <a:rPr lang="en-US" dirty="0"/>
              <a:t>Still widely used</a:t>
            </a:r>
          </a:p>
        </p:txBody>
      </p:sp>
    </p:spTree>
    <p:extLst>
      <p:ext uri="{BB962C8B-B14F-4D97-AF65-F5344CB8AC3E}">
        <p14:creationId xmlns:p14="http://schemas.microsoft.com/office/powerpoint/2010/main" val="3702505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3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C9823-97A9-F445-9E94-7064E9C55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for the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4CBDF-2B95-B24A-9F25-26A522F84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89677" cy="4808440"/>
          </a:xfrm>
        </p:spPr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Automatic differentiation in ML: Where we are and where we should be going</a:t>
            </a:r>
            <a:endParaRPr lang="en-US" sz="2400" dirty="0"/>
          </a:p>
          <a:p>
            <a:pPr lvl="1"/>
            <a:r>
              <a:rPr lang="en-US" sz="2000" dirty="0"/>
              <a:t>NeurIPS’18</a:t>
            </a:r>
          </a:p>
          <a:p>
            <a:pPr lvl="1"/>
            <a:r>
              <a:rPr lang="en-US" sz="2000" dirty="0"/>
              <a:t>Provides an overview of the state of automatic differentiation</a:t>
            </a:r>
          </a:p>
          <a:p>
            <a:r>
              <a:rPr lang="en-US" sz="2400" dirty="0">
                <a:hlinkClick r:id="rId3"/>
              </a:rPr>
              <a:t>TensorFlow: A System for Large-Scale Machine Learning</a:t>
            </a:r>
            <a:endParaRPr lang="en-US" sz="2400" dirty="0"/>
          </a:p>
          <a:p>
            <a:pPr lvl="1"/>
            <a:r>
              <a:rPr lang="en-US" sz="2000" dirty="0"/>
              <a:t>OSDI’16</a:t>
            </a:r>
          </a:p>
          <a:p>
            <a:pPr lvl="1"/>
            <a:r>
              <a:rPr lang="en-US" sz="2000" dirty="0"/>
              <a:t>The primary TensorFlow paper discusses system and design goals</a:t>
            </a:r>
          </a:p>
          <a:p>
            <a:r>
              <a:rPr lang="en-US" sz="2400" dirty="0">
                <a:hlinkClick r:id="rId4"/>
              </a:rPr>
              <a:t>JANUS: Fast and Flexible Deep Learning via Symbolic Graph Execution of Imperative Programs</a:t>
            </a:r>
            <a:endParaRPr lang="en-US" sz="2400" dirty="0"/>
          </a:p>
          <a:p>
            <a:pPr lvl="1"/>
            <a:r>
              <a:rPr lang="en-US" sz="2000" dirty="0"/>
              <a:t>NSDI’19 </a:t>
            </a:r>
          </a:p>
          <a:p>
            <a:pPr lvl="1"/>
            <a:r>
              <a:rPr lang="en-US" sz="2000" dirty="0"/>
              <a:t>Recent work exploring a method to bridge Declarative and Imperative approaches in TensorFlow</a:t>
            </a:r>
          </a:p>
        </p:txBody>
      </p:sp>
    </p:spTree>
    <p:extLst>
      <p:ext uri="{BB962C8B-B14F-4D97-AF65-F5344CB8AC3E}">
        <p14:creationId xmlns:p14="http://schemas.microsoft.com/office/powerpoint/2010/main" val="3639223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AD2E6-8D26-5C4F-B347-361EBD700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Suggested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B9B9D-E45A-1C4F-8B74-319170363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Automatic Differentiation in Machine Learning: a Survey</a:t>
            </a:r>
            <a:r>
              <a:rPr lang="en-US" dirty="0"/>
              <a:t>(JMLR’18)</a:t>
            </a:r>
          </a:p>
          <a:p>
            <a:pPr lvl="1"/>
            <a:r>
              <a:rPr lang="en-US" dirty="0"/>
              <a:t>Longer discussion on automatic differentiation in ML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Theano: A CPU and GPU Math Compiler in Python</a:t>
            </a:r>
            <a:r>
              <a:rPr lang="en-US" dirty="0"/>
              <a:t> (SciPy’10)</a:t>
            </a:r>
          </a:p>
          <a:p>
            <a:pPr lvl="1"/>
            <a:r>
              <a:rPr lang="en-US" dirty="0"/>
              <a:t>Great overview of AD and Theano system</a:t>
            </a:r>
          </a:p>
          <a:p>
            <a:r>
              <a:rPr lang="en-US" dirty="0">
                <a:hlinkClick r:id="rId4"/>
              </a:rPr>
              <a:t>TensorFlow Eager: A Multi-Stage, Python-Embedded DSL for Machine Learning</a:t>
            </a:r>
            <a:r>
              <a:rPr lang="en-US" dirty="0"/>
              <a:t> (arXiv’19)</a:t>
            </a:r>
          </a:p>
          <a:p>
            <a:pPr lvl="1"/>
            <a:r>
              <a:rPr lang="en-US" dirty="0"/>
              <a:t>Good follow-up to TF paper addressing limitations</a:t>
            </a:r>
          </a:p>
        </p:txBody>
      </p:sp>
    </p:spTree>
    <p:extLst>
      <p:ext uri="{BB962C8B-B14F-4D97-AF65-F5344CB8AC3E}">
        <p14:creationId xmlns:p14="http://schemas.microsoft.com/office/powerpoint/2010/main" val="2145388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C3041F-97AC-8A44-AD04-8FE71F19F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Automatic differentiation in ML: Where we are and where we should be going?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9CEF0E-C17E-424E-B147-4610478BDB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Bart van </a:t>
            </a:r>
            <a:r>
              <a:rPr lang="en-US" dirty="0" err="1"/>
              <a:t>Merriënboer</a:t>
            </a:r>
            <a:r>
              <a:rPr lang="en-US" dirty="0"/>
              <a:t>, Olivier </a:t>
            </a:r>
            <a:r>
              <a:rPr lang="en-US" dirty="0" err="1"/>
              <a:t>Breuleux</a:t>
            </a:r>
            <a:r>
              <a:rPr lang="en-US" dirty="0"/>
              <a:t>, Arnaud Bergeron, </a:t>
            </a:r>
            <a:br>
              <a:rPr lang="en-US" dirty="0"/>
            </a:br>
            <a:r>
              <a:rPr lang="en-US" dirty="0"/>
              <a:t>Pascal </a:t>
            </a:r>
            <a:r>
              <a:rPr lang="en-US" dirty="0" err="1"/>
              <a:t>Lamblin</a:t>
            </a:r>
            <a:endParaRPr lang="en-US" dirty="0"/>
          </a:p>
          <a:p>
            <a:r>
              <a:rPr lang="en-US" dirty="0"/>
              <a:t>From Mila (home of Theano) and Google Brain (home of TF)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78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6918B9-71D7-7248-9A67-5656F79D4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Automatic differentiation in ML: Where we are and where we should be going?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ED9584-BE91-8A44-8D1D-03C181DF0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" y="1813593"/>
            <a:ext cx="11353800" cy="4351339"/>
          </a:xfrm>
        </p:spPr>
        <p:txBody>
          <a:bodyPr>
            <a:normAutofit/>
          </a:bodyPr>
          <a:lstStyle/>
          <a:p>
            <a:r>
              <a:rPr lang="en-US" sz="2400" b="1" dirty="0"/>
              <a:t>Context:</a:t>
            </a:r>
            <a:r>
              <a:rPr lang="en-US" sz="2400" dirty="0"/>
              <a:t> A </a:t>
            </a:r>
            <a:r>
              <a:rPr lang="en-US" sz="2400" b="1" dirty="0"/>
              <a:t>vision paper </a:t>
            </a:r>
            <a:r>
              <a:rPr lang="en-US" sz="2400" dirty="0"/>
              <a:t>that outlines the </a:t>
            </a:r>
            <a:r>
              <a:rPr lang="en-US" sz="2400" b="1" dirty="0"/>
              <a:t>current state of automatic differentiation</a:t>
            </a:r>
            <a:r>
              <a:rPr lang="en-US" sz="2400" dirty="0"/>
              <a:t> techniques and proposes a new functional, typed </a:t>
            </a:r>
            <a:r>
              <a:rPr lang="en-US" sz="2400" b="1" dirty="0"/>
              <a:t>intermediate representation </a:t>
            </a:r>
            <a:r>
              <a:rPr lang="en-US" sz="2400" dirty="0"/>
              <a:t>(IR) </a:t>
            </a:r>
            <a:endParaRPr lang="en-US" sz="2000" dirty="0"/>
          </a:p>
          <a:p>
            <a:r>
              <a:rPr lang="en-US" sz="2400" b="1" dirty="0"/>
              <a:t>Key Idea: </a:t>
            </a:r>
            <a:r>
              <a:rPr lang="en-US" sz="2400" dirty="0"/>
              <a:t>Observe convergence of imperative and declarative approaches and draws connections to compilers </a:t>
            </a:r>
            <a:r>
              <a:rPr lang="en-US" sz="2400" dirty="0">
                <a:sym typeface="Wingdings" pitchFamily="2" charset="2"/>
              </a:rPr>
              <a:t> argues for the need for a common IR like those found in modern compilers.</a:t>
            </a:r>
            <a:endParaRPr lang="en-US" sz="2400" dirty="0"/>
          </a:p>
          <a:p>
            <a:r>
              <a:rPr lang="en-US" sz="2400" b="1" dirty="0"/>
              <a:t>Contribution:</a:t>
            </a:r>
            <a:r>
              <a:rPr lang="en-US" sz="2400" dirty="0"/>
              <a:t> Frames problem space and range of techniques.</a:t>
            </a:r>
          </a:p>
          <a:p>
            <a:r>
              <a:rPr lang="en-US" sz="2400" b="1" dirty="0"/>
              <a:t>Rational for Reading:</a:t>
            </a:r>
            <a:r>
              <a:rPr lang="en-US" sz="2400" dirty="0"/>
              <a:t> condensed context and some insights for future research directions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43691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C3041F-97AC-8A44-AD04-8FE71F19F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TensorFlow: A System for Large-Scale Machine Learning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9CEF0E-C17E-424E-B147-4610478BDB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Large fraction of Google Brain team under Jeff Dean</a:t>
            </a:r>
          </a:p>
        </p:txBody>
      </p:sp>
    </p:spTree>
    <p:extLst>
      <p:ext uri="{BB962C8B-B14F-4D97-AF65-F5344CB8AC3E}">
        <p14:creationId xmlns:p14="http://schemas.microsoft.com/office/powerpoint/2010/main" val="2845571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6918B9-71D7-7248-9A67-5656F79D4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ED9584-BE91-8A44-8D1D-03C181DF0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" y="1621091"/>
            <a:ext cx="11353800" cy="4988426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Need for distributed training for Deep Learning</a:t>
            </a:r>
          </a:p>
          <a:p>
            <a:r>
              <a:rPr lang="en-US" sz="3200" dirty="0"/>
              <a:t>Parameter server abstractions were too general</a:t>
            </a:r>
          </a:p>
          <a:p>
            <a:pPr lvl="1"/>
            <a:r>
              <a:rPr lang="en-US" sz="2800" dirty="0"/>
              <a:t>Difficult to use</a:t>
            </a:r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endParaRPr lang="en-US" sz="3200" dirty="0"/>
          </a:p>
          <a:p>
            <a:r>
              <a:rPr lang="en-US" sz="3200" dirty="0"/>
              <a:t>Theano not designed for distributed setting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070BD2F-77D2-2B4D-A0A6-C01F8420005C}"/>
              </a:ext>
            </a:extLst>
          </p:cNvPr>
          <p:cNvGrpSpPr/>
          <p:nvPr/>
        </p:nvGrpSpPr>
        <p:grpSpPr>
          <a:xfrm>
            <a:off x="1179095" y="2874462"/>
            <a:ext cx="10174705" cy="2819177"/>
            <a:chOff x="1179095" y="2874462"/>
            <a:chExt cx="10174705" cy="281917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27893ED-6301-4844-AF67-D7E698A12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79095" y="3112400"/>
              <a:ext cx="6031698" cy="2290257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CF78B88-BF3B-C84E-891A-FF58EEB75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07348" y="2874462"/>
              <a:ext cx="3946452" cy="252819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D60620A-E39D-6A43-AE94-BF634173190D}"/>
                </a:ext>
              </a:extLst>
            </p:cNvPr>
            <p:cNvSpPr txBox="1"/>
            <p:nvPr/>
          </p:nvSpPr>
          <p:spPr>
            <a:xfrm>
              <a:off x="2923673" y="5324307"/>
              <a:ext cx="2467342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DistBelief</a:t>
              </a:r>
              <a:r>
                <a:rPr lang="en-US" dirty="0"/>
                <a:t> Framework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510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A158-9A9A-BE49-8882-9B71B6C89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49575"/>
            <a:ext cx="10801350" cy="1325563"/>
          </a:xfrm>
        </p:spPr>
        <p:txBody>
          <a:bodyPr/>
          <a:lstStyle/>
          <a:p>
            <a:r>
              <a:rPr lang="en-US" dirty="0"/>
              <a:t>Big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3237A-0FEB-084F-89DC-427E486FD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7221"/>
            <a:ext cx="10515600" cy="4949743"/>
          </a:xfrm>
        </p:spPr>
        <p:txBody>
          <a:bodyPr/>
          <a:lstStyle/>
          <a:p>
            <a:r>
              <a:rPr lang="en-US" dirty="0"/>
              <a:t>Adopts a </a:t>
            </a:r>
            <a:r>
              <a:rPr lang="en-US" b="1" dirty="0"/>
              <a:t>dataflow programming</a:t>
            </a:r>
            <a:r>
              <a:rPr lang="en-US" dirty="0"/>
              <a:t> abstraction</a:t>
            </a:r>
          </a:p>
          <a:p>
            <a:pPr lvl="1"/>
            <a:r>
              <a:rPr lang="en-US" dirty="0"/>
              <a:t>Inspired by distributed </a:t>
            </a:r>
            <a:r>
              <a:rPr lang="en-US" b="1" dirty="0"/>
              <a:t>data processing systems</a:t>
            </a:r>
            <a:r>
              <a:rPr lang="en-US" dirty="0"/>
              <a:t> (@ google)</a:t>
            </a:r>
          </a:p>
          <a:p>
            <a:pPr lvl="1"/>
            <a:r>
              <a:rPr lang="en-US" dirty="0"/>
              <a:t>Resulting abstraction is very </a:t>
            </a:r>
            <a:r>
              <a:rPr lang="en-US" b="1" dirty="0"/>
              <a:t>similar to Theano</a:t>
            </a:r>
          </a:p>
          <a:p>
            <a:r>
              <a:rPr lang="en-US" dirty="0"/>
              <a:t>Fine grained placement of operations on devices</a:t>
            </a:r>
          </a:p>
          <a:p>
            <a:pPr marL="14287" indent="0">
              <a:buNone/>
            </a:pPr>
            <a:endParaRPr lang="en-US" dirty="0"/>
          </a:p>
          <a:p>
            <a:pPr marL="14287" indent="0">
              <a:buNone/>
            </a:pPr>
            <a:endParaRPr lang="en-US" dirty="0"/>
          </a:p>
          <a:p>
            <a:r>
              <a:rPr lang="en-US" dirty="0"/>
              <a:t>Support multiple distributed concurrency protocols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7C7D20-A23D-A840-94C2-0E8900894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958" y="5135146"/>
            <a:ext cx="7018421" cy="172285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46D91B7-F37C-6C48-9A10-F9FAEA6700F5}"/>
              </a:ext>
            </a:extLst>
          </p:cNvPr>
          <p:cNvGrpSpPr/>
          <p:nvPr/>
        </p:nvGrpSpPr>
        <p:grpSpPr>
          <a:xfrm>
            <a:off x="965200" y="3184651"/>
            <a:ext cx="9117446" cy="1441674"/>
            <a:chOff x="965200" y="3184651"/>
            <a:chExt cx="9117446" cy="1441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7595370-5BA9-7841-88BB-DEF6DE764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58072" y="3184651"/>
              <a:ext cx="3024574" cy="144167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7A777FE-845B-7446-9CA7-BFCA78433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5200" y="3265034"/>
              <a:ext cx="5928895" cy="12180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51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55D3B-DE95-2B40-AB67-CE3968D87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0"/>
            <a:ext cx="10801350" cy="1325563"/>
          </a:xfrm>
        </p:spPr>
        <p:txBody>
          <a:bodyPr/>
          <a:lstStyle/>
          <a:p>
            <a:r>
              <a:rPr lang="en-US" dirty="0"/>
              <a:t>Recent advances in TensorFlow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3345E-0A1C-504C-8E42-CE0785493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9668"/>
            <a:ext cx="10515600" cy="4351339"/>
          </a:xfrm>
        </p:spPr>
        <p:txBody>
          <a:bodyPr/>
          <a:lstStyle/>
          <a:p>
            <a:r>
              <a:rPr lang="en-US" b="1" dirty="0" err="1"/>
              <a:t>Keras</a:t>
            </a:r>
            <a:r>
              <a:rPr lang="en-US" dirty="0"/>
              <a:t> : high-level layer composition API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96BF3-5FA8-1E42-94A2-3235CCEE5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1615230"/>
            <a:ext cx="12092475" cy="508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390500"/>
      </p:ext>
    </p:extLst>
  </p:cSld>
  <p:clrMapOvr>
    <a:masterClrMapping/>
  </p:clrMapOvr>
  <p:transition spd="slow">
    <p:push dir="u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C3459-9DE2-AC40-8C9C-BF66B68E8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think about when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1851A-CD5E-574D-826C-9AAD6B30D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Relationship and comparisons to Theano?</a:t>
            </a:r>
          </a:p>
          <a:p>
            <a:r>
              <a:rPr lang="en-US" dirty="0"/>
              <a:t>Support for distributed computing and exposed abstraction?</a:t>
            </a:r>
          </a:p>
          <a:p>
            <a:r>
              <a:rPr lang="en-US" dirty="0"/>
              <a:t>What are the implications of design decisions on an Eager Execution</a:t>
            </a:r>
          </a:p>
          <a:p>
            <a:pPr marL="14287" indent="0">
              <a:buNone/>
            </a:pPr>
            <a:r>
              <a:rPr lang="en-US" dirty="0"/>
              <a:t>Additional Reading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hlinkClick r:id="rId2"/>
              </a:rPr>
              <a:t>TensorFlow: Large-Scale Machine Learning on Heterogeneous Distributed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996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C3041F-97AC-8A44-AD04-8FE71F19F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TVM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9CEF0E-C17E-424E-B147-4610478BD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065378"/>
          </a:xfrm>
        </p:spPr>
        <p:txBody>
          <a:bodyPr>
            <a:normAutofit/>
          </a:bodyPr>
          <a:lstStyle/>
          <a:p>
            <a:r>
              <a:rPr lang="en-US" dirty="0"/>
              <a:t>Tianqi et. al [OSDI’18]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737429-D369-9F4B-9245-50245056B1D6}"/>
              </a:ext>
            </a:extLst>
          </p:cNvPr>
          <p:cNvSpPr/>
          <p:nvPr/>
        </p:nvSpPr>
        <p:spPr>
          <a:xfrm>
            <a:off x="8334325" y="6396608"/>
            <a:ext cx="37529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/>
              <a:t>*Currently visiting in the RISE Lab</a:t>
            </a:r>
          </a:p>
        </p:txBody>
      </p:sp>
    </p:spTree>
    <p:extLst>
      <p:ext uri="{BB962C8B-B14F-4D97-AF65-F5344CB8AC3E}">
        <p14:creationId xmlns:p14="http://schemas.microsoft.com/office/powerpoint/2010/main" val="314467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9D2760-D615-3C48-BFCC-852589797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028" y="-3404200"/>
            <a:ext cx="11515372" cy="1325563"/>
          </a:xfrm>
        </p:spPr>
        <p:txBody>
          <a:bodyPr/>
          <a:lstStyle/>
          <a:p>
            <a:r>
              <a:rPr lang="en-US" dirty="0"/>
              <a:t>Early ML / Stats Languages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69E84B72-AAE5-394F-9081-BFAC421208C5}"/>
              </a:ext>
            </a:extLst>
          </p:cNvPr>
          <p:cNvSpPr txBox="1">
            <a:spLocks/>
          </p:cNvSpPr>
          <p:nvPr/>
        </p:nvSpPr>
        <p:spPr>
          <a:xfrm>
            <a:off x="575028" y="420131"/>
            <a:ext cx="11125276" cy="6215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42913" algn="l" defTabSz="914377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  <a:buFont typeface="Wingdings" charset="2"/>
              <a:buChar char="Ø"/>
              <a:defRPr sz="2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1pPr>
            <a:lvl2pPr marL="914400" indent="-45720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4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2pPr>
            <a:lvl3pPr marL="1373188" indent="-3111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0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3pPr>
            <a:lvl4pPr marL="1830388" indent="-236538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4pPr>
            <a:lvl5pPr marL="2287588" indent="-2349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/>
              <a:t>Matlab</a:t>
            </a:r>
            <a:r>
              <a:rPr lang="en-US" b="1" dirty="0"/>
              <a:t> </a:t>
            </a:r>
            <a:r>
              <a:rPr lang="en-US" dirty="0"/>
              <a:t>(Matrix Laboratory) – Numerical Computing Sys.</a:t>
            </a:r>
          </a:p>
          <a:p>
            <a:pPr lvl="1"/>
            <a:r>
              <a:rPr lang="en-US" dirty="0"/>
              <a:t>Developed in </a:t>
            </a:r>
            <a:r>
              <a:rPr lang="en-US" b="1" dirty="0"/>
              <a:t>1970s</a:t>
            </a:r>
            <a:r>
              <a:rPr lang="en-US" dirty="0"/>
              <a:t> at the University of New Mexico by Cleve </a:t>
            </a:r>
            <a:r>
              <a:rPr lang="en-US" dirty="0" err="1"/>
              <a:t>Moler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Designed to </a:t>
            </a:r>
            <a:r>
              <a:rPr lang="en-US" b="1" dirty="0"/>
              <a:t>simplify access</a:t>
            </a:r>
            <a:r>
              <a:rPr lang="en-US" dirty="0"/>
              <a:t> to </a:t>
            </a:r>
            <a:r>
              <a:rPr lang="en-US" b="1" dirty="0"/>
              <a:t>LINPACK</a:t>
            </a:r>
            <a:r>
              <a:rPr lang="en-US" dirty="0"/>
              <a:t> and </a:t>
            </a:r>
            <a:r>
              <a:rPr lang="en-US" b="1" dirty="0"/>
              <a:t>EISPACK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sym typeface="Wingdings" pitchFamily="2" charset="2"/>
              </a:rPr>
              <a:t>Reasonable </a:t>
            </a:r>
            <a:r>
              <a:rPr lang="en-US" b="1" dirty="0">
                <a:sym typeface="Wingdings" pitchFamily="2" charset="2"/>
              </a:rPr>
              <a:t>integration with C/Fortran</a:t>
            </a:r>
            <a:endParaRPr lang="en-US" dirty="0"/>
          </a:p>
          <a:p>
            <a:pPr lvl="1"/>
            <a:r>
              <a:rPr lang="en-US" dirty="0"/>
              <a:t>Rich </a:t>
            </a:r>
            <a:r>
              <a:rPr lang="en-US" b="1" dirty="0"/>
              <a:t>graphical interface</a:t>
            </a:r>
            <a:r>
              <a:rPr lang="en-US" dirty="0"/>
              <a:t> with support for graphical programming</a:t>
            </a:r>
          </a:p>
          <a:p>
            <a:pPr lvl="2"/>
            <a:r>
              <a:rPr lang="en-US" dirty="0"/>
              <a:t>Simulink</a:t>
            </a:r>
          </a:p>
          <a:p>
            <a:pPr lvl="1"/>
            <a:r>
              <a:rPr lang="en-US" dirty="0"/>
              <a:t>Expensive </a:t>
            </a:r>
            <a:r>
              <a:rPr lang="en-US" dirty="0">
                <a:sym typeface="Wingdings" pitchFamily="2" charset="2"/>
              </a:rPr>
              <a:t> Octave </a:t>
            </a:r>
            <a:r>
              <a:rPr lang="en-US" b="1" dirty="0">
                <a:sym typeface="Wingdings" pitchFamily="2" charset="2"/>
              </a:rPr>
              <a:t>limited</a:t>
            </a:r>
            <a:r>
              <a:rPr lang="en-US" dirty="0">
                <a:sym typeface="Wingdings" pitchFamily="2" charset="2"/>
              </a:rPr>
              <a:t> open-source version </a:t>
            </a:r>
            <a:endParaRPr lang="en-US" dirty="0"/>
          </a:p>
          <a:p>
            <a:pPr lvl="1"/>
            <a:r>
              <a:rPr lang="en-US" dirty="0"/>
              <a:t>Popular in applied math, engineering, and controls community</a:t>
            </a:r>
          </a:p>
          <a:p>
            <a:pPr lvl="1"/>
            <a:r>
              <a:rPr lang="en-US" b="1" dirty="0">
                <a:sym typeface="Wingdings" pitchFamily="2" charset="2"/>
              </a:rPr>
              <a:t>Extremely popular in the machine learning community</a:t>
            </a:r>
          </a:p>
          <a:p>
            <a:pPr lvl="2"/>
            <a:r>
              <a:rPr lang="en-US" dirty="0">
                <a:sym typeface="Wingdings" pitchFamily="2" charset="2"/>
              </a:rPr>
              <a:t>We would joke that ML people only knew how to program </a:t>
            </a:r>
            <a:r>
              <a:rPr lang="en-US" dirty="0" err="1">
                <a:sym typeface="Wingdings" pitchFamily="2" charset="2"/>
              </a:rPr>
              <a:t>Matlab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and then it all changed …</a:t>
            </a:r>
          </a:p>
        </p:txBody>
      </p:sp>
    </p:spTree>
    <p:extLst>
      <p:ext uri="{BB962C8B-B14F-4D97-AF65-F5344CB8AC3E}">
        <p14:creationId xmlns:p14="http://schemas.microsoft.com/office/powerpoint/2010/main" val="9818112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bldLvl="3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D95BF-42E1-FF41-AA46-59DCEE426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202520"/>
            <a:ext cx="10801350" cy="1325563"/>
          </a:xfrm>
        </p:spPr>
        <p:txBody>
          <a:bodyPr/>
          <a:lstStyle/>
          <a:p>
            <a:r>
              <a:rPr lang="en-US" dirty="0"/>
              <a:t>TVM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AFC8E-DDFB-364B-A783-BF8D1E33C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015" y="4804874"/>
            <a:ext cx="10515600" cy="2380615"/>
          </a:xfrm>
        </p:spPr>
        <p:txBody>
          <a:bodyPr/>
          <a:lstStyle/>
          <a:p>
            <a:r>
              <a:rPr lang="en-US" dirty="0"/>
              <a:t>Originally derived from Halide</a:t>
            </a:r>
          </a:p>
          <a:p>
            <a:pPr lvl="1"/>
            <a:r>
              <a:rPr lang="en-US" dirty="0"/>
              <a:t>Leverages similar IR and separation</a:t>
            </a:r>
            <a:br>
              <a:rPr lang="en-US" dirty="0"/>
            </a:br>
            <a:r>
              <a:rPr lang="en-US" dirty="0"/>
              <a:t>of algorithm from schedule</a:t>
            </a:r>
          </a:p>
          <a:p>
            <a:r>
              <a:rPr lang="en-US" dirty="0"/>
              <a:t>Focused on inference workloads</a:t>
            </a:r>
          </a:p>
        </p:txBody>
      </p:sp>
      <p:pic>
        <p:nvPicPr>
          <p:cNvPr id="4" name="!!stack">
            <a:extLst>
              <a:ext uri="{FF2B5EF4-FFF2-40B4-BE49-F238E27FC236}">
                <a16:creationId xmlns:a16="http://schemas.microsoft.com/office/drawing/2014/main" id="{89493048-2884-3448-8A00-BE5C1C610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4889" y="-62369"/>
            <a:ext cx="6824662" cy="523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3876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9F7F4E-1E16-434F-9B68-51CCBF401E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13"/>
          <a:stretch/>
        </p:blipFill>
        <p:spPr>
          <a:xfrm>
            <a:off x="672960" y="2596855"/>
            <a:ext cx="8551105" cy="29898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3D95BF-42E1-FF41-AA46-59DCEE426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202520"/>
            <a:ext cx="10801350" cy="1325563"/>
          </a:xfrm>
        </p:spPr>
        <p:txBody>
          <a:bodyPr/>
          <a:lstStyle/>
          <a:p>
            <a:r>
              <a:rPr lang="en-US" dirty="0"/>
              <a:t>TVM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AFC8E-DDFB-364B-A783-BF8D1E33C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292"/>
            <a:ext cx="10515600" cy="2380615"/>
          </a:xfrm>
        </p:spPr>
        <p:txBody>
          <a:bodyPr/>
          <a:lstStyle/>
          <a:p>
            <a:r>
              <a:rPr lang="en-US" dirty="0"/>
              <a:t>Originally derived from Halide</a:t>
            </a:r>
          </a:p>
          <a:p>
            <a:pPr lvl="1"/>
            <a:r>
              <a:rPr lang="en-US" dirty="0"/>
              <a:t>Leverages similar IR and separation</a:t>
            </a:r>
            <a:br>
              <a:rPr lang="en-US" dirty="0"/>
            </a:br>
            <a:r>
              <a:rPr lang="en-US" dirty="0"/>
              <a:t>of algorithm from schedule</a:t>
            </a:r>
          </a:p>
        </p:txBody>
      </p:sp>
      <p:pic>
        <p:nvPicPr>
          <p:cNvPr id="4" name="!!stack">
            <a:extLst>
              <a:ext uri="{FF2B5EF4-FFF2-40B4-BE49-F238E27FC236}">
                <a16:creationId xmlns:a16="http://schemas.microsoft.com/office/drawing/2014/main" id="{89493048-2884-3448-8A00-BE5C1C610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7588" y="320675"/>
            <a:ext cx="4243295" cy="3256915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4E26DD6-64DC-2B41-B358-F335F650176C}"/>
              </a:ext>
            </a:extLst>
          </p:cNvPr>
          <p:cNvGrpSpPr/>
          <p:nvPr/>
        </p:nvGrpSpPr>
        <p:grpSpPr>
          <a:xfrm>
            <a:off x="1427136" y="5614745"/>
            <a:ext cx="10211826" cy="862297"/>
            <a:chOff x="1566621" y="5851870"/>
            <a:chExt cx="10211826" cy="86229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402B957-8594-0E42-9FF2-1DB3ABF24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66621" y="6036536"/>
              <a:ext cx="9452675" cy="67763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7EA3FDF-401D-6941-9E9F-E7ADA44D9A81}"/>
                </a:ext>
              </a:extLst>
            </p:cNvPr>
            <p:cNvSpPr txBox="1"/>
            <p:nvPr/>
          </p:nvSpPr>
          <p:spPr>
            <a:xfrm>
              <a:off x="8605784" y="5851870"/>
              <a:ext cx="3172663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Guess what this describes?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164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D95BF-42E1-FF41-AA46-59DCEE426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202520"/>
            <a:ext cx="10801350" cy="1325563"/>
          </a:xfrm>
        </p:spPr>
        <p:txBody>
          <a:bodyPr/>
          <a:lstStyle/>
          <a:p>
            <a:r>
              <a:rPr lang="en-US" dirty="0"/>
              <a:t>TVM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AFC8E-DDFB-364B-A783-BF8D1E33C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292"/>
            <a:ext cx="10515600" cy="2380615"/>
          </a:xfrm>
        </p:spPr>
        <p:txBody>
          <a:bodyPr/>
          <a:lstStyle/>
          <a:p>
            <a:r>
              <a:rPr lang="en-US" dirty="0"/>
              <a:t>Enables declaring new hardware </a:t>
            </a:r>
            <a:r>
              <a:rPr lang="en-US" dirty="0" err="1"/>
              <a:t>intrinsics</a:t>
            </a:r>
            <a:endParaRPr lang="en-US" dirty="0"/>
          </a:p>
          <a:p>
            <a:pPr lvl="1"/>
            <a:r>
              <a:rPr lang="en-US" dirty="0"/>
              <a:t>Simplifies adding support for new hardware</a:t>
            </a:r>
          </a:p>
        </p:txBody>
      </p:sp>
      <p:pic>
        <p:nvPicPr>
          <p:cNvPr id="4" name="!!stack">
            <a:extLst>
              <a:ext uri="{FF2B5EF4-FFF2-40B4-BE49-F238E27FC236}">
                <a16:creationId xmlns:a16="http://schemas.microsoft.com/office/drawing/2014/main" id="{89493048-2884-3448-8A00-BE5C1C610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9282" y="320675"/>
            <a:ext cx="3101601" cy="23806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E3FFBE-0C42-444A-B652-7F1875595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102" y="2596855"/>
            <a:ext cx="8531853" cy="346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308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0FD7CDA-E363-5A4A-A278-3DE478FBE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285" y="4018020"/>
            <a:ext cx="5581715" cy="24231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43BE6B-96C2-5D41-8F95-8697FE942ADF}"/>
              </a:ext>
            </a:extLst>
          </p:cNvPr>
          <p:cNvSpPr txBox="1"/>
          <p:nvPr/>
        </p:nvSpPr>
        <p:spPr>
          <a:xfrm>
            <a:off x="7434607" y="4640417"/>
            <a:ext cx="424310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Parametrized the AST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Use Gradient Boosted Trees (GBT) to optimize a “rank loss” to predict the relative order of program runtime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3D95BF-42E1-FF41-AA46-59DCEE426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202520"/>
            <a:ext cx="10801350" cy="1325563"/>
          </a:xfrm>
        </p:spPr>
        <p:txBody>
          <a:bodyPr/>
          <a:lstStyle/>
          <a:p>
            <a:r>
              <a:rPr lang="en-US" dirty="0"/>
              <a:t>TVM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AFC8E-DDFB-364B-A783-BF8D1E33C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292"/>
            <a:ext cx="10515600" cy="2380615"/>
          </a:xfrm>
        </p:spPr>
        <p:txBody>
          <a:bodyPr/>
          <a:lstStyle/>
          <a:p>
            <a:r>
              <a:rPr lang="en-US" dirty="0"/>
              <a:t>Learning based auto-tuner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493048-2884-3448-8A00-BE5C1C610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9282" y="320675"/>
            <a:ext cx="3101601" cy="23806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15FE3A-CA95-9647-A284-EAACAB81F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428" y="1760537"/>
            <a:ext cx="7660742" cy="268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11953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8022D0-2CC8-274E-AD52-526883D81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Done!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B03EB0-CD06-AA42-ACC8-FEF68D24B2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803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9D2760-D615-3C48-BFCC-852589797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028" y="117475"/>
            <a:ext cx="10801350" cy="1325563"/>
          </a:xfrm>
        </p:spPr>
        <p:txBody>
          <a:bodyPr/>
          <a:lstStyle/>
          <a:p>
            <a:r>
              <a:rPr lang="en-US" dirty="0"/>
              <a:t>Rise of the </a:t>
            </a:r>
            <a:r>
              <a:rPr lang="en-US" b="1" dirty="0"/>
              <a:t>Python</a:t>
            </a:r>
            <a:r>
              <a:rPr lang="en-US" dirty="0"/>
              <a:t> Eco-System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5C4398-9404-9640-9B0E-F9BDB67B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028" y="1332088"/>
            <a:ext cx="11229622" cy="532271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Development of </a:t>
            </a:r>
            <a:r>
              <a:rPr lang="en-US" b="1" dirty="0">
                <a:sym typeface="Wingdings" pitchFamily="2" charset="2"/>
              </a:rPr>
              <a:t>%</a:t>
            </a:r>
            <a:r>
              <a:rPr lang="en-US" b="1" dirty="0" err="1">
                <a:sym typeface="Wingdings" pitchFamily="2" charset="2"/>
              </a:rPr>
              <a:t>pylab</a:t>
            </a:r>
            <a:endParaRPr lang="en-US" b="1" dirty="0">
              <a:sym typeface="Wingdings" pitchFamily="2" charset="2"/>
            </a:endParaRPr>
          </a:p>
          <a:p>
            <a:pPr lvl="1"/>
            <a:r>
              <a:rPr lang="en-US" dirty="0" err="1">
                <a:sym typeface="Wingdings" pitchFamily="2" charset="2"/>
              </a:rPr>
              <a:t>iPython</a:t>
            </a:r>
            <a:r>
              <a:rPr lang="en-US" dirty="0">
                <a:sym typeface="Wingdings" pitchFamily="2" charset="2"/>
              </a:rPr>
              <a:t> (2001) + SciPy (2001) + Matplotlib (2003) + NumPy (2006)</a:t>
            </a:r>
          </a:p>
          <a:p>
            <a:pPr lvl="1"/>
            <a:r>
              <a:rPr lang="en-US" dirty="0">
                <a:sym typeface="Wingdings" pitchFamily="2" charset="2"/>
              </a:rPr>
              <a:t>Functions /APIs were like </a:t>
            </a:r>
            <a:r>
              <a:rPr lang="en-US" dirty="0" err="1">
                <a:sym typeface="Wingdings" pitchFamily="2" charset="2"/>
              </a:rPr>
              <a:t>Matlab</a:t>
            </a:r>
            <a:r>
              <a:rPr lang="en-US" dirty="0">
                <a:sym typeface="Wingdings" pitchFamily="2" charset="2"/>
              </a:rPr>
              <a:t> so easy to transition</a:t>
            </a:r>
          </a:p>
          <a:p>
            <a:pPr lvl="1"/>
            <a:r>
              <a:rPr lang="en-US" b="1" dirty="0" err="1">
                <a:sym typeface="Wingdings" pitchFamily="2" charset="2"/>
              </a:rPr>
              <a:t>Freeeeeee</a:t>
            </a:r>
            <a:r>
              <a:rPr lang="en-US" b="1" dirty="0">
                <a:sym typeface="Wingdings" pitchFamily="2" charset="2"/>
              </a:rPr>
              <a:t>!  </a:t>
            </a:r>
          </a:p>
          <a:p>
            <a:r>
              <a:rPr lang="en-US" b="1" dirty="0" err="1">
                <a:sym typeface="Wingdings" pitchFamily="2" charset="2"/>
              </a:rPr>
              <a:t>Scikit</a:t>
            </a:r>
            <a:r>
              <a:rPr lang="en-US" b="1" dirty="0">
                <a:sym typeface="Wingdings" pitchFamily="2" charset="2"/>
              </a:rPr>
              <a:t>-learn</a:t>
            </a:r>
            <a:r>
              <a:rPr lang="en-US" dirty="0">
                <a:sym typeface="Wingdings" pitchFamily="2" charset="2"/>
              </a:rPr>
              <a:t> – basic ML algorithms and models (2007)</a:t>
            </a:r>
          </a:p>
          <a:p>
            <a:pPr lvl="1"/>
            <a:r>
              <a:rPr lang="en-US" dirty="0">
                <a:sym typeface="Wingdings" pitchFamily="2" charset="2"/>
              </a:rPr>
              <a:t>Started as Google summer of code project  </a:t>
            </a:r>
            <a:r>
              <a:rPr lang="en-US" b="1" dirty="0">
                <a:sym typeface="Wingdings" pitchFamily="2" charset="2"/>
              </a:rPr>
              <a:t>developed by INRIA</a:t>
            </a:r>
          </a:p>
          <a:p>
            <a:pPr lvl="1"/>
            <a:r>
              <a:rPr lang="en-US" dirty="0">
                <a:sym typeface="Wingdings" pitchFamily="2" charset="2"/>
              </a:rPr>
              <a:t>Wide range of standard machine learning techniques</a:t>
            </a:r>
          </a:p>
          <a:p>
            <a:r>
              <a:rPr lang="en-US" dirty="0">
                <a:sym typeface="Wingdings" pitchFamily="2" charset="2"/>
              </a:rPr>
              <a:t>~2012 large fraction of ML community </a:t>
            </a:r>
            <a:r>
              <a:rPr lang="en-US" dirty="0" err="1">
                <a:sym typeface="Wingdings" pitchFamily="2" charset="2"/>
              </a:rPr>
              <a:t>Matlab</a:t>
            </a:r>
            <a:r>
              <a:rPr lang="en-US" dirty="0">
                <a:sym typeface="Wingdings" pitchFamily="2" charset="2"/>
              </a:rPr>
              <a:t>  Python</a:t>
            </a:r>
          </a:p>
          <a:p>
            <a:pPr lvl="1"/>
            <a:r>
              <a:rPr lang="en-US" dirty="0">
                <a:sym typeface="Wingdings" pitchFamily="2" charset="2"/>
              </a:rPr>
              <a:t>Why?</a:t>
            </a:r>
          </a:p>
          <a:p>
            <a:r>
              <a:rPr lang="en-US" dirty="0">
                <a:sym typeface="Wingdings" pitchFamily="2" charset="2"/>
              </a:rPr>
              <a:t>Development remained focused on </a:t>
            </a:r>
            <a:r>
              <a:rPr lang="en-US" b="1" dirty="0">
                <a:sym typeface="Wingdings" pitchFamily="2" charset="2"/>
              </a:rPr>
              <a:t>algorithms libraries</a:t>
            </a:r>
          </a:p>
        </p:txBody>
      </p:sp>
    </p:spTree>
    <p:extLst>
      <p:ext uri="{BB962C8B-B14F-4D97-AF65-F5344CB8AC3E}">
        <p14:creationId xmlns:p14="http://schemas.microsoft.com/office/powerpoint/2010/main" val="1957182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C42B1-61CB-D143-AEE8-19F42263E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0"/>
            <a:ext cx="10801350" cy="1325563"/>
          </a:xfrm>
        </p:spPr>
        <p:txBody>
          <a:bodyPr/>
          <a:lstStyle/>
          <a:p>
            <a:r>
              <a:rPr lang="en-US" dirty="0"/>
              <a:t>Machine Learning Libraries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D8632-2395-0549-8A61-8459E019A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" y="1157101"/>
            <a:ext cx="11511844" cy="582121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LIBLINEAR/LIBSVM </a:t>
            </a:r>
            <a:r>
              <a:rPr lang="en-US" dirty="0"/>
              <a:t>(2008) – </a:t>
            </a:r>
            <a:r>
              <a:rPr lang="en-US" b="1" dirty="0"/>
              <a:t>fast algorithms</a:t>
            </a:r>
            <a:r>
              <a:rPr lang="en-US" dirty="0"/>
              <a:t> for fitting linear models and kernelized SVMs </a:t>
            </a:r>
          </a:p>
          <a:p>
            <a:pPr lvl="1"/>
            <a:r>
              <a:rPr lang="en-US" dirty="0"/>
              <a:t>Developed at National Taiwan University for (still used in </a:t>
            </a:r>
            <a:r>
              <a:rPr lang="en-US" dirty="0" err="1"/>
              <a:t>Sklearn</a:t>
            </a:r>
            <a:r>
              <a:rPr lang="en-US" dirty="0"/>
              <a:t>)</a:t>
            </a:r>
          </a:p>
          <a:p>
            <a:r>
              <a:rPr lang="en-US" b="1" dirty="0" err="1"/>
              <a:t>Vowpal</a:t>
            </a:r>
            <a:r>
              <a:rPr lang="en-US" b="1" dirty="0"/>
              <a:t> Wabbit</a:t>
            </a:r>
            <a:r>
              <a:rPr lang="en-US" dirty="0"/>
              <a:t>  (2010?) – </a:t>
            </a:r>
            <a:r>
              <a:rPr lang="en-US" b="1" dirty="0"/>
              <a:t>out-of-core</a:t>
            </a:r>
            <a:r>
              <a:rPr lang="en-US" dirty="0"/>
              <a:t> learning for generalized linear models and others</a:t>
            </a:r>
          </a:p>
          <a:p>
            <a:pPr lvl="1"/>
            <a:r>
              <a:rPr lang="en-US" dirty="0"/>
              <a:t>Developed by John Langford while at Yahoo! </a:t>
            </a:r>
          </a:p>
          <a:p>
            <a:pPr lvl="1"/>
            <a:r>
              <a:rPr lang="en-US" dirty="0"/>
              <a:t>Popular for high-dimensional features</a:t>
            </a:r>
          </a:p>
          <a:p>
            <a:r>
              <a:rPr lang="en-US" b="1" dirty="0"/>
              <a:t>Weka</a:t>
            </a:r>
            <a:r>
              <a:rPr lang="en-US" dirty="0"/>
              <a:t> (Java version 1997)</a:t>
            </a:r>
            <a:r>
              <a:rPr lang="en-US" b="1" dirty="0"/>
              <a:t> </a:t>
            </a:r>
            <a:r>
              <a:rPr lang="en-US" dirty="0"/>
              <a:t>– Collection of ML algorithms for Java </a:t>
            </a:r>
          </a:p>
          <a:p>
            <a:pPr lvl="1"/>
            <a:r>
              <a:rPr lang="en-US" dirty="0"/>
              <a:t>Developed at the University of Waikato in New Zealand</a:t>
            </a:r>
          </a:p>
          <a:p>
            <a:pPr lvl="1"/>
            <a:r>
              <a:rPr lang="en-US" dirty="0"/>
              <a:t>Provided tools for visualizing and analyzing data</a:t>
            </a:r>
          </a:p>
          <a:p>
            <a:r>
              <a:rPr lang="en-US" b="1" dirty="0" err="1"/>
              <a:t>Xgboost</a:t>
            </a:r>
            <a:r>
              <a:rPr lang="en-US" dirty="0"/>
              <a:t> (2014) – </a:t>
            </a:r>
            <a:r>
              <a:rPr lang="en-US" b="1" dirty="0"/>
              <a:t>distributed</a:t>
            </a:r>
            <a:r>
              <a:rPr lang="en-US" dirty="0"/>
              <a:t> boosted decision trees </a:t>
            </a:r>
          </a:p>
          <a:p>
            <a:pPr lvl="1"/>
            <a:r>
              <a:rPr lang="en-US" dirty="0"/>
              <a:t>Developed by </a:t>
            </a:r>
            <a:r>
              <a:rPr lang="en-US" dirty="0" err="1"/>
              <a:t>Tianqi</a:t>
            </a:r>
            <a:r>
              <a:rPr lang="en-US" dirty="0"/>
              <a:t> Chen at University of Washington</a:t>
            </a:r>
          </a:p>
          <a:p>
            <a:r>
              <a:rPr lang="en-US" dirty="0"/>
              <a:t>Many more …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96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BF4FE-FC79-C044-B622-E3D7CF072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06" y="197641"/>
            <a:ext cx="11495388" cy="1325563"/>
          </a:xfrm>
        </p:spPr>
        <p:txBody>
          <a:bodyPr/>
          <a:lstStyle/>
          <a:p>
            <a:r>
              <a:rPr lang="en-US" b="1" dirty="0"/>
              <a:t>Distributed</a:t>
            </a:r>
            <a:r>
              <a:rPr lang="en-US" dirty="0"/>
              <a:t> Machine Learning Frameworks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BE856-7839-DE47-B248-45A038C35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" y="1646238"/>
            <a:ext cx="11184467" cy="4351339"/>
          </a:xfrm>
        </p:spPr>
        <p:txBody>
          <a:bodyPr>
            <a:normAutofit/>
          </a:bodyPr>
          <a:lstStyle/>
          <a:p>
            <a:r>
              <a:rPr lang="en-US" b="1" dirty="0"/>
              <a:t>Mahout</a:t>
            </a:r>
            <a:r>
              <a:rPr lang="en-US" dirty="0"/>
              <a:t> (2009) – </a:t>
            </a:r>
            <a:r>
              <a:rPr lang="en-US" b="1" dirty="0"/>
              <a:t>ML algorithms</a:t>
            </a:r>
            <a:r>
              <a:rPr lang="en-US" dirty="0"/>
              <a:t> on Hadoop</a:t>
            </a:r>
          </a:p>
          <a:p>
            <a:pPr lvl="1"/>
            <a:r>
              <a:rPr lang="en-US" dirty="0"/>
              <a:t>Early distributed ML library with </a:t>
            </a:r>
            <a:r>
              <a:rPr lang="en-US" b="1" dirty="0"/>
              <a:t>“recommender algorithms”</a:t>
            </a:r>
          </a:p>
          <a:p>
            <a:pPr lvl="1"/>
            <a:r>
              <a:rPr lang="en-US" dirty="0"/>
              <a:t>Unable to leverage memory caching </a:t>
            </a:r>
          </a:p>
          <a:p>
            <a:r>
              <a:rPr lang="en-US" b="1" dirty="0" err="1"/>
              <a:t>GraphLab</a:t>
            </a:r>
            <a:r>
              <a:rPr lang="en-US" dirty="0"/>
              <a:t> (2010) – Framework for </a:t>
            </a:r>
            <a:r>
              <a:rPr lang="en-US" b="1" dirty="0"/>
              <a:t>graph structured algorithms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Contained library of </a:t>
            </a:r>
            <a:r>
              <a:rPr lang="en-US" dirty="0" err="1"/>
              <a:t>algs</a:t>
            </a:r>
            <a:r>
              <a:rPr lang="en-US" dirty="0"/>
              <a:t>. (e.g., Gibbs Sampling, </a:t>
            </a:r>
            <a:r>
              <a:rPr lang="en-US" dirty="0" err="1"/>
              <a:t>LoopyBP</a:t>
            </a:r>
            <a:r>
              <a:rPr lang="en-US" dirty="0"/>
              <a:t>, …)</a:t>
            </a:r>
          </a:p>
          <a:p>
            <a:pPr lvl="1"/>
            <a:r>
              <a:rPr lang="en-US" dirty="0"/>
              <a:t>Developed new abstractions for distributed graph </a:t>
            </a:r>
            <a:r>
              <a:rPr lang="en-US" dirty="0" err="1"/>
              <a:t>algs</a:t>
            </a:r>
            <a:r>
              <a:rPr lang="en-US" dirty="0"/>
              <a:t>.</a:t>
            </a:r>
          </a:p>
          <a:p>
            <a:r>
              <a:rPr lang="en-US" b="1" dirty="0"/>
              <a:t>Spark </a:t>
            </a:r>
            <a:r>
              <a:rPr lang="en-US" b="1" dirty="0" err="1"/>
              <a:t>mllib</a:t>
            </a:r>
            <a:r>
              <a:rPr lang="en-US" b="1" dirty="0"/>
              <a:t> / </a:t>
            </a:r>
            <a:r>
              <a:rPr lang="en-US" b="1" dirty="0" err="1"/>
              <a:t>SparkML</a:t>
            </a:r>
            <a:r>
              <a:rPr lang="en-US" dirty="0"/>
              <a:t> (2014) </a:t>
            </a:r>
            <a:r>
              <a:rPr lang="en-US" dirty="0">
                <a:sym typeface="Wingdings" pitchFamily="2" charset="2"/>
              </a:rPr>
              <a:t>– ML algorithms for Spark</a:t>
            </a:r>
          </a:p>
          <a:p>
            <a:pPr lvl="1"/>
            <a:r>
              <a:rPr lang="en-US" dirty="0">
                <a:sym typeface="Wingdings" pitchFamily="2" charset="2"/>
              </a:rPr>
              <a:t>Leverages memory caching </a:t>
            </a:r>
          </a:p>
          <a:p>
            <a:pPr lvl="1"/>
            <a:r>
              <a:rPr lang="en-US" dirty="0">
                <a:sym typeface="Wingdings" pitchFamily="2" charset="2"/>
              </a:rPr>
              <a:t>Benefits from work on </a:t>
            </a:r>
            <a:r>
              <a:rPr lang="en-US" dirty="0" err="1">
                <a:sym typeface="Wingdings" pitchFamily="2" charset="2"/>
              </a:rPr>
              <a:t>GraphLab</a:t>
            </a:r>
            <a:r>
              <a:rPr lang="en-US" dirty="0">
                <a:sym typeface="Wingdings" pitchFamily="2" charset="2"/>
              </a:rPr>
              <a:t>/</a:t>
            </a:r>
            <a:r>
              <a:rPr lang="en-US" dirty="0" err="1">
                <a:sym typeface="Wingdings" pitchFamily="2" charset="2"/>
              </a:rPr>
              <a:t>Sklearn</a:t>
            </a:r>
            <a:r>
              <a:rPr lang="en-US" dirty="0">
                <a:sym typeface="Wingdings" pitchFamily="2" charset="2"/>
              </a:rPr>
              <a:t>/</a:t>
            </a:r>
            <a:r>
              <a:rPr lang="en-US" dirty="0" err="1">
                <a:sym typeface="Wingdings" pitchFamily="2" charset="2"/>
              </a:rPr>
              <a:t>SystemML</a:t>
            </a:r>
            <a:endParaRPr lang="en-US" dirty="0">
              <a:sym typeface="Wingdings" pitchFamily="2" charset="2"/>
            </a:endParaRPr>
          </a:p>
          <a:p>
            <a:pPr lvl="1"/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50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18FD3-4CE2-E74E-B4C2-84F092A0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vs Algorithm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CAE2F-78F1-7B44-A62A-CA0E2FF54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426" y="3319992"/>
            <a:ext cx="11496675" cy="3217333"/>
          </a:xfrm>
        </p:spPr>
        <p:txBody>
          <a:bodyPr>
            <a:normAutofit/>
          </a:bodyPr>
          <a:lstStyle/>
          <a:p>
            <a:r>
              <a:rPr lang="en-US" b="1" dirty="0"/>
              <a:t>Languages</a:t>
            </a:r>
            <a:r>
              <a:rPr lang="en-US" dirty="0"/>
              <a:t> provided support for mathematical operations</a:t>
            </a:r>
          </a:p>
          <a:p>
            <a:pPr lvl="1"/>
            <a:r>
              <a:rPr lang="en-US" dirty="0"/>
              <a:t>User still implemented new models and algorithms using fundamental </a:t>
            </a:r>
            <a:r>
              <a:rPr lang="en-US" b="1" dirty="0"/>
              <a:t>linear algebra primitives</a:t>
            </a:r>
          </a:p>
          <a:p>
            <a:r>
              <a:rPr lang="en-US" b="1" dirty="0"/>
              <a:t>Libraries of Algorithms</a:t>
            </a:r>
            <a:r>
              <a:rPr lang="en-US" dirty="0"/>
              <a:t> provided individual learning techniques </a:t>
            </a:r>
          </a:p>
          <a:p>
            <a:pPr lvl="1"/>
            <a:r>
              <a:rPr lang="en-US" dirty="0"/>
              <a:t>Often specialized to model/technique (fast and easy-to-use)</a:t>
            </a:r>
          </a:p>
          <a:p>
            <a:r>
              <a:rPr lang="en-US" dirty="0"/>
              <a:t>Need something in the middle!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6DB379C-D614-0841-BAA9-E66EB5F494F5}"/>
              </a:ext>
            </a:extLst>
          </p:cNvPr>
          <p:cNvSpPr/>
          <p:nvPr/>
        </p:nvSpPr>
        <p:spPr>
          <a:xfrm>
            <a:off x="552450" y="1646238"/>
            <a:ext cx="2043994" cy="1040518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Languages</a:t>
            </a:r>
          </a:p>
          <a:p>
            <a:pPr algn="ctr"/>
            <a:r>
              <a:rPr lang="en-US" dirty="0"/>
              <a:t>(R/</a:t>
            </a:r>
            <a:r>
              <a:rPr lang="en-US" dirty="0" err="1"/>
              <a:t>Matlab</a:t>
            </a:r>
            <a:r>
              <a:rPr lang="en-US" dirty="0"/>
              <a:t>)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9266E31-19C9-AB4F-BF93-7127CA876EB1}"/>
              </a:ext>
            </a:extLst>
          </p:cNvPr>
          <p:cNvSpPr/>
          <p:nvPr/>
        </p:nvSpPr>
        <p:spPr>
          <a:xfrm>
            <a:off x="9785084" y="1646237"/>
            <a:ext cx="2043994" cy="1040518"/>
          </a:xfrm>
          <a:prstGeom prst="roundRect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Libraries of</a:t>
            </a:r>
            <a:br>
              <a:rPr lang="en-US" dirty="0"/>
            </a:br>
            <a:r>
              <a:rPr lang="en-US" dirty="0"/>
              <a:t>Algorithms</a:t>
            </a: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4F285BA8-EC3E-EC4F-AD11-BA65A11603EE}"/>
              </a:ext>
            </a:extLst>
          </p:cNvPr>
          <p:cNvSpPr/>
          <p:nvPr/>
        </p:nvSpPr>
        <p:spPr>
          <a:xfrm>
            <a:off x="2786478" y="1833474"/>
            <a:ext cx="6808572" cy="666045"/>
          </a:xfrm>
          <a:prstGeom prst="leftRightArrow">
            <a:avLst/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4D92E-7F7C-F147-8427-F293B5A13B38}"/>
              </a:ext>
            </a:extLst>
          </p:cNvPr>
          <p:cNvSpPr txBox="1"/>
          <p:nvPr/>
        </p:nvSpPr>
        <p:spPr>
          <a:xfrm>
            <a:off x="838200" y="2731681"/>
            <a:ext cx="135005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Generality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EE22EF-8942-D34F-BA0F-67D81D3DD849}"/>
              </a:ext>
            </a:extLst>
          </p:cNvPr>
          <p:cNvSpPr txBox="1"/>
          <p:nvPr/>
        </p:nvSpPr>
        <p:spPr>
          <a:xfrm>
            <a:off x="10230908" y="2731681"/>
            <a:ext cx="121058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Simplicity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5F8AAEC-439A-414C-ADE7-E09CB26F0327}"/>
              </a:ext>
            </a:extLst>
          </p:cNvPr>
          <p:cNvSpPr/>
          <p:nvPr/>
        </p:nvSpPr>
        <p:spPr>
          <a:xfrm>
            <a:off x="7278130" y="1736530"/>
            <a:ext cx="1754660" cy="85993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Pipeline</a:t>
            </a:r>
          </a:p>
          <a:p>
            <a:pPr algn="ctr"/>
            <a:r>
              <a:rPr lang="en-US" dirty="0"/>
              <a:t>(embedded)</a:t>
            </a:r>
          </a:p>
          <a:p>
            <a:pPr algn="ctr"/>
            <a:r>
              <a:rPr lang="en-US" dirty="0"/>
              <a:t>DSLs</a:t>
            </a:r>
          </a:p>
        </p:txBody>
      </p:sp>
    </p:spTree>
    <p:extLst>
      <p:ext uri="{BB962C8B-B14F-4D97-AF65-F5344CB8AC3E}">
        <p14:creationId xmlns:p14="http://schemas.microsoft.com/office/powerpoint/2010/main" val="1447215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  <p:bldP spid="10" grpId="0" animBg="1"/>
    </p:bldLst>
  </p:timing>
</p:sld>
</file>

<file path=ppt/theme/theme1.xml><?xml version="1.0" encoding="utf-8"?>
<a:theme xmlns:a="http://schemas.openxmlformats.org/drawingml/2006/main" name="2_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42115</TotalTime>
  <Words>2418</Words>
  <Application>Microsoft Office PowerPoint</Application>
  <PresentationFormat>Widescreen</PresentationFormat>
  <Paragraphs>434</Paragraphs>
  <Slides>54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5" baseType="lpstr">
      <vt:lpstr>2_Office Theme</vt:lpstr>
      <vt:lpstr>AI-Systems Machine Learning Frameworks</vt:lpstr>
      <vt:lpstr>Objectives For Today</vt:lpstr>
      <vt:lpstr>Historical Context</vt:lpstr>
      <vt:lpstr>Early ML / Stats Languages</vt:lpstr>
      <vt:lpstr>Early ML / Stats Languages</vt:lpstr>
      <vt:lpstr>Rise of the Python Eco-System</vt:lpstr>
      <vt:lpstr>Machine Learning Libraries </vt:lpstr>
      <vt:lpstr>Distributed Machine Learning Frameworks</vt:lpstr>
      <vt:lpstr>Languages vs Algorithm Libraries</vt:lpstr>
      <vt:lpstr>Embedded Domain Specific Languages</vt:lpstr>
      <vt:lpstr>Machine Learning Pipelines</vt:lpstr>
      <vt:lpstr>SystemML (VLDB’16)</vt:lpstr>
      <vt:lpstr>Keystone ML (ICDE’17)</vt:lpstr>
      <vt:lpstr>Languages vs Algorithm Libraries</vt:lpstr>
      <vt:lpstr>Review of  Automatic Differentiation</vt:lpstr>
      <vt:lpstr>Automatic Differentiation</vt:lpstr>
      <vt:lpstr>Illustration from  “Automatic Differentiation in Machine Learning: a Survey” </vt:lpstr>
      <vt:lpstr>Illustration from  “Automatic Differentiation in Machine Learning: a Survey” </vt:lpstr>
      <vt:lpstr>Illustration from  “Automatic Differentiation in Machine Learning: a Survey” </vt:lpstr>
      <vt:lpstr>Illustration from  “Automatic Differentiation in Machine Learning: a Survey” </vt:lpstr>
      <vt:lpstr>Illustration from  “Automatic Differentiation in Machine Learning: a Survey” </vt:lpstr>
      <vt:lpstr>Key Ideas in Automatic Differentiation </vt:lpstr>
      <vt:lpstr>Forward Differentiation (Example)</vt:lpstr>
      <vt:lpstr>Forward Differentiation (Example)</vt:lpstr>
      <vt:lpstr>Backward (Reverse) Differentiation</vt:lpstr>
      <vt:lpstr>Backward (Reverse) Differentiation</vt:lpstr>
      <vt:lpstr>Deep Learning Frameworks</vt:lpstr>
      <vt:lpstr>Declarative vs Imperative Abstractions</vt:lpstr>
      <vt:lpstr>Theano – Original Deep Learning Framework</vt:lpstr>
      <vt:lpstr>PowerPoint Presentation</vt:lpstr>
      <vt:lpstr>PowerPoint Presentation</vt:lpstr>
      <vt:lpstr>Theano Compilation of Functions</vt:lpstr>
      <vt:lpstr>Theano Compilation of Functions</vt:lpstr>
      <vt:lpstr>Theano Compilation of Functions</vt:lpstr>
      <vt:lpstr>Theano Compilation of Functions</vt:lpstr>
      <vt:lpstr>Theano Compilation of Functions</vt:lpstr>
      <vt:lpstr>What happened to Theano?</vt:lpstr>
      <vt:lpstr>PyTorch</vt:lpstr>
      <vt:lpstr>This weeks readings</vt:lpstr>
      <vt:lpstr>Reading for the Week</vt:lpstr>
      <vt:lpstr>Extra Suggested Reading</vt:lpstr>
      <vt:lpstr>Automatic differentiation in ML: Where we are and where we should be going?</vt:lpstr>
      <vt:lpstr>Automatic differentiation in ML: Where we are and where we should be going?</vt:lpstr>
      <vt:lpstr>TensorFlow: A System for Large-Scale Machine Learning</vt:lpstr>
      <vt:lpstr>Context</vt:lpstr>
      <vt:lpstr>Big Ideas</vt:lpstr>
      <vt:lpstr>Recent advances in TensorFlow</vt:lpstr>
      <vt:lpstr>What to think about when reading</vt:lpstr>
      <vt:lpstr>TVM</vt:lpstr>
      <vt:lpstr>TVM</vt:lpstr>
      <vt:lpstr>TVM</vt:lpstr>
      <vt:lpstr>TVM</vt:lpstr>
      <vt:lpstr>TVM</vt:lpstr>
      <vt:lpstr>Done!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Low-Latency Online Prediction Serving System</dc:title>
  <dc:creator>Joseph Gonzalez</dc:creator>
  <cp:lastModifiedBy>Joseph Gonzalez</cp:lastModifiedBy>
  <cp:revision>1016</cp:revision>
  <cp:lastPrinted>2019-09-23T18:56:58Z</cp:lastPrinted>
  <dcterms:created xsi:type="dcterms:W3CDTF">2016-06-11T00:34:45Z</dcterms:created>
  <dcterms:modified xsi:type="dcterms:W3CDTF">2022-03-28T20:33:58Z</dcterms:modified>
</cp:coreProperties>
</file>

<file path=docProps/thumbnail.jpeg>
</file>